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«Моя дружная семья»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Мастер- класс «Родословное дерево.»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Формировать представления детей о семье как о людях, которые живут вместе, любят друг друга. Дать понятие как появляется семья, из кого состоит, какие семейные праздники отмечаются.</a:t>
            </a:r>
          </a:p>
          <a:p>
            <a:pPr lvl="0"/>
            <a:r>
              <a:rPr lang="ru-RU" dirty="0" smtClean="0"/>
              <a:t>Воспитывать желание заботиться о близких людях, развивать чувство гордости за свою семью, воспитывать уважение к старшему поколению.</a:t>
            </a:r>
          </a:p>
          <a:p>
            <a:pPr lvl="0"/>
            <a:r>
              <a:rPr lang="ru-RU" dirty="0" smtClean="0"/>
              <a:t>Показать детям, что семья похожа на могучее дерево.</a:t>
            </a:r>
          </a:p>
          <a:p>
            <a:pPr lvl="0"/>
            <a:r>
              <a:rPr lang="ru-RU" dirty="0" smtClean="0"/>
              <a:t>Выполнить родословное дерево из соленого теста с детьми и их родителями.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Предварительная работа: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- рассматривание семейного альбома дома;</a:t>
            </a:r>
          </a:p>
          <a:p>
            <a:r>
              <a:rPr lang="ru-RU" dirty="0" smtClean="0"/>
              <a:t>- рисование рисунков на тему “Моя семья”;</a:t>
            </a:r>
          </a:p>
          <a:p>
            <a:r>
              <a:rPr lang="ru-RU" dirty="0" smtClean="0"/>
              <a:t>- выполнение аппликации с элементами рисования «Моя дружная семья»;</a:t>
            </a:r>
          </a:p>
          <a:p>
            <a:r>
              <a:rPr lang="ru-RU" dirty="0" smtClean="0"/>
              <a:t>- разучивание пальчиковой гимнастики «Моя дружная семья»;</a:t>
            </a:r>
          </a:p>
          <a:p>
            <a:r>
              <a:rPr lang="ru-RU" dirty="0" smtClean="0"/>
              <a:t>- беседа с детьми на тему «Моя дружная семья и культура поведения в семье».</a:t>
            </a:r>
          </a:p>
          <a:p>
            <a:r>
              <a:rPr lang="ru-RU" dirty="0" smtClean="0"/>
              <a:t>- проговаривание с детьми пословиц о семье в детском саду и дома с родителями;</a:t>
            </a:r>
          </a:p>
          <a:p>
            <a:r>
              <a:rPr lang="ru-RU" dirty="0" smtClean="0"/>
              <a:t>Составление рассказа детьми и родителями дома на тему «Моя Семья»;</a:t>
            </a:r>
          </a:p>
          <a:p>
            <a:r>
              <a:rPr lang="ru-RU" dirty="0" smtClean="0"/>
              <a:t>Видео - рассказ детей  «Что такое семья».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Интеграция областей: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художественно- эстетическое развитие;</a:t>
            </a:r>
          </a:p>
          <a:p>
            <a:r>
              <a:rPr lang="ru-RU" dirty="0" smtClean="0"/>
              <a:t>- познавательное развитие;</a:t>
            </a:r>
          </a:p>
          <a:p>
            <a:r>
              <a:rPr lang="ru-RU" dirty="0" smtClean="0"/>
              <a:t>- физическое развитие;</a:t>
            </a:r>
          </a:p>
          <a:p>
            <a:r>
              <a:rPr lang="ru-RU" dirty="0" smtClean="0"/>
              <a:t>- социально- коммуникативное.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приемы: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Беседа;</a:t>
            </a:r>
          </a:p>
          <a:p>
            <a:r>
              <a:rPr lang="ru-RU" dirty="0" smtClean="0"/>
              <a:t> вопросы;</a:t>
            </a:r>
          </a:p>
          <a:p>
            <a:r>
              <a:rPr lang="ru-RU" dirty="0" smtClean="0"/>
              <a:t> художественное слово;</a:t>
            </a:r>
          </a:p>
          <a:p>
            <a:r>
              <a:rPr lang="ru-RU" dirty="0" smtClean="0"/>
              <a:t> физкультминутка;</a:t>
            </a:r>
          </a:p>
          <a:p>
            <a:r>
              <a:rPr lang="ru-RU" dirty="0" smtClean="0"/>
              <a:t> лепка.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НОД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Я считаю, что поставленных целей для непосредственной образовательной деятельности я достигла.</a:t>
            </a:r>
          </a:p>
          <a:p>
            <a:r>
              <a:rPr lang="ru-RU" dirty="0" smtClean="0"/>
              <a:t>Дети работали с интересом, были увлечены работой. Им очень понравилось выполнять лепку родословного дерева, родители им в процессе </a:t>
            </a:r>
            <a:r>
              <a:rPr lang="ru-RU" smtClean="0"/>
              <a:t>все объясняли.</a:t>
            </a:r>
            <a:endParaRPr lang="ru-RU" dirty="0" smtClean="0"/>
          </a:p>
          <a:p>
            <a:r>
              <a:rPr lang="ru-RU" dirty="0" smtClean="0"/>
              <a:t>Родители приняли активное участие в проведении мероприятия.</a:t>
            </a:r>
          </a:p>
          <a:p>
            <a:r>
              <a:rPr lang="ru-RU" dirty="0" smtClean="0"/>
              <a:t>Сотрудничество было построено по цепочке: педагог- родители- дети.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273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«Моя дружная семья»</vt:lpstr>
      <vt:lpstr>Цели:</vt:lpstr>
      <vt:lpstr>Предварительная работа: </vt:lpstr>
      <vt:lpstr>Интеграция областей:</vt:lpstr>
      <vt:lpstr>Методические приемы:</vt:lpstr>
      <vt:lpstr>Анализ НОД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«Моя дружная семья»</dc:title>
  <dc:creator>Ант</dc:creator>
  <cp:lastModifiedBy>Ант</cp:lastModifiedBy>
  <cp:revision>3</cp:revision>
  <dcterms:created xsi:type="dcterms:W3CDTF">2014-10-23T18:19:39Z</dcterms:created>
  <dcterms:modified xsi:type="dcterms:W3CDTF">2016-03-06T05:51:52Z</dcterms:modified>
</cp:coreProperties>
</file>