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7" r:id="rId4"/>
    <p:sldId id="270" r:id="rId5"/>
    <p:sldId id="257" r:id="rId6"/>
    <p:sldId id="258" r:id="rId7"/>
    <p:sldId id="259" r:id="rId8"/>
    <p:sldId id="268" r:id="rId9"/>
    <p:sldId id="260" r:id="rId10"/>
    <p:sldId id="261" r:id="rId11"/>
    <p:sldId id="262" r:id="rId12"/>
    <p:sldId id="26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09" autoAdjust="0"/>
  </p:normalViewPr>
  <p:slideViewPr>
    <p:cSldViewPr>
      <p:cViewPr varScale="1">
        <p:scale>
          <a:sx n="109" d="100"/>
          <a:sy n="109" d="100"/>
        </p:scale>
        <p:origin x="-6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772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igry-pochemuchek.ru/img_cat/3/Professii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Творческий проект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«Всякий труд полезен»</a:t>
            </a:r>
          </a:p>
          <a:p>
            <a:r>
              <a:rPr lang="ru-RU" dirty="0" smtClean="0"/>
              <a:t>Старший дошкольный возраст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Художественная литература</a:t>
            </a:r>
            <a:br>
              <a:rPr lang="ru-RU" sz="3200" dirty="0" smtClean="0"/>
            </a:br>
            <a:r>
              <a:rPr lang="ru-RU" sz="3200" dirty="0" smtClean="0"/>
              <a:t>Рассматривание иллюстраций </a:t>
            </a:r>
            <a:endParaRPr lang="ru-RU" sz="3200" dirty="0"/>
          </a:p>
        </p:txBody>
      </p:sp>
      <p:pic>
        <p:nvPicPr>
          <p:cNvPr id="5" name="Содержимое 4" descr="DSCF15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4"/>
            <a:ext cx="3826768" cy="3007779"/>
          </a:xfrm>
        </p:spPr>
      </p:pic>
      <p:pic>
        <p:nvPicPr>
          <p:cNvPr id="6" name="Содержимое 5" descr="DSCF16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2852936"/>
            <a:ext cx="4104456" cy="32029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беседы</a:t>
            </a:r>
            <a:endParaRPr lang="ru-RU" dirty="0"/>
          </a:p>
        </p:txBody>
      </p:sp>
      <p:pic>
        <p:nvPicPr>
          <p:cNvPr id="7" name="Содержимое 6" descr="DSCF1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8885"/>
            <a:ext cx="7239000" cy="406831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Игровая деятельность</a:t>
            </a:r>
            <a:endParaRPr lang="ru-RU" sz="2800" dirty="0"/>
          </a:p>
        </p:txBody>
      </p:sp>
      <p:pic>
        <p:nvPicPr>
          <p:cNvPr id="5" name="Содержимое 4" descr="DSCF16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394720" cy="2215691"/>
          </a:xfrm>
        </p:spPr>
      </p:pic>
      <p:pic>
        <p:nvPicPr>
          <p:cNvPr id="6" name="Содержимое 5" descr="DSCF16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700808"/>
            <a:ext cx="3168352" cy="2232248"/>
          </a:xfrm>
        </p:spPr>
      </p:pic>
      <p:pic>
        <p:nvPicPr>
          <p:cNvPr id="7" name="Содержимое 4" descr="DSCF16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221088"/>
            <a:ext cx="3521075" cy="19788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242048" cy="7703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79812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расширение представлений о труде взрослых у детей старшего дошкольного возраста.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повышение коммуникативных, творческих способностей детей старшего дошкольного возраста.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у родителей интереса к проблеме трудового воспитания детей.</a:t>
            </a:r>
          </a:p>
          <a:p>
            <a:endParaRPr lang="ru-RU" dirty="0"/>
          </a:p>
        </p:txBody>
      </p:sp>
      <p:pic>
        <p:nvPicPr>
          <p:cNvPr id="7" name="Picture 2" descr="Картинка 39 из 157113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1700808"/>
            <a:ext cx="53640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288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Актуальность: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Важным направлением социального и познавательного развития дошкольников выступает ознакомление с трудом взрослых.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7239000" cy="38188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создание педагогических условий, направленных на формирование представлений о труде взрослых у детей старшего дошкольного возраста посредством  рисования.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</a:t>
            </a:r>
            <a:r>
              <a:rPr lang="ru-RU" sz="2000" b="1" dirty="0" smtClean="0"/>
              <a:t>. Формировать представления детей старшего дошкольного возраста о труде взрослых.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2. </a:t>
            </a:r>
            <a:r>
              <a:rPr lang="ru-RU" sz="2000" b="1" i="1" dirty="0" smtClean="0"/>
              <a:t>Воспитывать ценностное отношение к труду взрослых и его результатам.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3. Развивать коммуникативные, творческие способности детей.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4. Заинтересовать и вовлечь родителей в организацию работы с детьми по формированию представлений о труде взрослых.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sz="2700" dirty="0" smtClean="0"/>
              <a:t>Этапы реализации проекта 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988840"/>
            <a:ext cx="6624736" cy="3312368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Подготовительный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10.12.12г. – 15.01.13г.)</a:t>
            </a:r>
          </a:p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Основной этап реализации проекта (15.01.13г. – 10.03.13г.)</a:t>
            </a:r>
          </a:p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Заключительный (10.03.13г. – 15.03.13г.</a:t>
            </a:r>
          </a:p>
          <a:p>
            <a:pPr lvl="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/>
              <a:t>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Погружение в тему с детьми:           </a:t>
            </a:r>
            <a:r>
              <a:rPr lang="ru-RU" sz="2400" dirty="0" smtClean="0"/>
              <a:t>целевые экскурсии</a:t>
            </a:r>
            <a:br>
              <a:rPr lang="ru-RU" sz="2400" dirty="0" smtClean="0"/>
            </a:br>
            <a:r>
              <a:rPr lang="ru-RU" sz="2000" b="0" dirty="0" smtClean="0"/>
              <a:t>на кухню</a:t>
            </a:r>
            <a:endParaRPr lang="ru-RU" sz="2400" b="0" dirty="0"/>
          </a:p>
        </p:txBody>
      </p:sp>
      <p:pic>
        <p:nvPicPr>
          <p:cNvPr id="4" name="Содержимое 3" descr="DSCF15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8885"/>
            <a:ext cx="7239000" cy="406831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библиотеки</a:t>
            </a:r>
            <a:endParaRPr lang="ru-RU" dirty="0"/>
          </a:p>
        </p:txBody>
      </p:sp>
      <p:pic>
        <p:nvPicPr>
          <p:cNvPr id="5" name="Содержимое 4" descr="DSCF15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0928"/>
            <a:ext cx="3521075" cy="2071675"/>
          </a:xfrm>
        </p:spPr>
      </p:pic>
      <p:pic>
        <p:nvPicPr>
          <p:cNvPr id="6" name="Содержимое 5" descr="DSCF15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780928"/>
            <a:ext cx="3521075" cy="20716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172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бесед с детьми</a:t>
            </a:r>
            <a:r>
              <a:rPr lang="en-US" dirty="0" smtClean="0"/>
              <a:t> </a:t>
            </a:r>
            <a:r>
              <a:rPr lang="ru-RU" dirty="0" smtClean="0"/>
              <a:t> - привлечение родителей</a:t>
            </a:r>
            <a:br>
              <a:rPr lang="ru-RU" dirty="0" smtClean="0"/>
            </a:b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7" name="Содержимое 6" descr="DSCF15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4038600" cy="2448272"/>
          </a:xfrm>
        </p:spPr>
      </p:pic>
      <p:pic>
        <p:nvPicPr>
          <p:cNvPr id="8" name="Содержимое 7" descr="DSCF15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284984"/>
            <a:ext cx="4038600" cy="262973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продавец</a:t>
            </a:r>
            <a:endParaRPr lang="ru-RU" dirty="0"/>
          </a:p>
        </p:txBody>
      </p:sp>
      <p:pic>
        <p:nvPicPr>
          <p:cNvPr id="5" name="Содержимое 4" descr="DSCF15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521075" cy="2194868"/>
          </a:xfrm>
        </p:spPr>
      </p:pic>
      <p:pic>
        <p:nvPicPr>
          <p:cNvPr id="6" name="Содержимое 5" descr="DSCF16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717032"/>
            <a:ext cx="3521075" cy="2194868"/>
          </a:xfrm>
        </p:spPr>
      </p:pic>
      <p:pic>
        <p:nvPicPr>
          <p:cNvPr id="7" name="Содержимое 4" descr="DSCF15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933056"/>
            <a:ext cx="3521075" cy="1978844"/>
          </a:xfrm>
          <a:prstGeom prst="rect">
            <a:avLst/>
          </a:prstGeom>
        </p:spPr>
      </p:pic>
      <p:pic>
        <p:nvPicPr>
          <p:cNvPr id="8" name="Содержимое 5" descr="DSCF15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556792"/>
            <a:ext cx="3521075" cy="19788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Художественное творчество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sz="2800" dirty="0" smtClean="0"/>
              <a:t> </a:t>
            </a:r>
            <a:endParaRPr lang="ru-RU" dirty="0"/>
          </a:p>
        </p:txBody>
      </p:sp>
      <p:pic>
        <p:nvPicPr>
          <p:cNvPr id="12" name="Содержимое 11" descr="DSCF16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873759"/>
            <a:ext cx="3521075" cy="1978844"/>
          </a:xfrm>
        </p:spPr>
      </p:pic>
      <p:pic>
        <p:nvPicPr>
          <p:cNvPr id="16" name="Содержимое 15" descr="DSCF16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73759"/>
            <a:ext cx="3521075" cy="197884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847</TotalTime>
  <Words>186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Творческий проект</vt:lpstr>
      <vt:lpstr>Актуальность:  Важным направлением социального и познавательного развития дошкольников выступает ознакомление с трудом взрослых.</vt:lpstr>
      <vt:lpstr>Задачи:</vt:lpstr>
      <vt:lpstr>       Этапы реализации проекта </vt:lpstr>
      <vt:lpstr>Погружение в тему с детьми:           целевые экскурсии на кухню</vt:lpstr>
      <vt:lpstr>Посещение библиотеки</vt:lpstr>
      <vt:lpstr>Организация бесед с детьми  - привлечение родителей   </vt:lpstr>
      <vt:lpstr>Профессия продавец</vt:lpstr>
      <vt:lpstr>Художественное творчество                    </vt:lpstr>
      <vt:lpstr>Художественная литература Рассматривание иллюстраций </vt:lpstr>
      <vt:lpstr>Тематические беседы</vt:lpstr>
      <vt:lpstr>            Игровая деятельность</vt:lpstr>
      <vt:lpstr>Ожидаемый 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RomGP</dc:creator>
  <cp:lastModifiedBy>RomGP</cp:lastModifiedBy>
  <cp:revision>92</cp:revision>
  <dcterms:created xsi:type="dcterms:W3CDTF">2013-01-26T09:24:04Z</dcterms:created>
  <dcterms:modified xsi:type="dcterms:W3CDTF">2013-01-31T12:47:48Z</dcterms:modified>
</cp:coreProperties>
</file>