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CB974AA-4D5D-4A7C-AF9A-29CFF613A13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A2580C0-A8D3-4B1F-A26C-4A50BBCEE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74AA-4D5D-4A7C-AF9A-29CFF613A13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80C0-A8D3-4B1F-A26C-4A50BBCEE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74AA-4D5D-4A7C-AF9A-29CFF613A13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80C0-A8D3-4B1F-A26C-4A50BBCEE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CB974AA-4D5D-4A7C-AF9A-29CFF613A13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80C0-A8D3-4B1F-A26C-4A50BBCEE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CB974AA-4D5D-4A7C-AF9A-29CFF613A13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A2580C0-A8D3-4B1F-A26C-4A50BBCEE6F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CB974AA-4D5D-4A7C-AF9A-29CFF613A13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2580C0-A8D3-4B1F-A26C-4A50BBCEE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CB974AA-4D5D-4A7C-AF9A-29CFF613A13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A2580C0-A8D3-4B1F-A26C-4A50BBCEE6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74AA-4D5D-4A7C-AF9A-29CFF613A13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80C0-A8D3-4B1F-A26C-4A50BBCEE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CB974AA-4D5D-4A7C-AF9A-29CFF613A13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2580C0-A8D3-4B1F-A26C-4A50BBCEE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CB974AA-4D5D-4A7C-AF9A-29CFF613A13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A2580C0-A8D3-4B1F-A26C-4A50BBCEE6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CB974AA-4D5D-4A7C-AF9A-29CFF613A13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A2580C0-A8D3-4B1F-A26C-4A50BBCEE6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CB974AA-4D5D-4A7C-AF9A-29CFF613A13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A2580C0-A8D3-4B1F-A26C-4A50BBCEE6F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МБДОУ </a:t>
            </a:r>
            <a:r>
              <a:rPr lang="ru-RU" sz="6000" dirty="0" err="1" smtClean="0"/>
              <a:t>д</a:t>
            </a:r>
            <a:r>
              <a:rPr lang="ru-RU" sz="6000" dirty="0" smtClean="0"/>
              <a:t>/с «</a:t>
            </a:r>
            <a:r>
              <a:rPr lang="ru-RU" sz="6000" dirty="0" err="1" smtClean="0"/>
              <a:t>Журавушка</a:t>
            </a:r>
            <a:r>
              <a:rPr lang="ru-RU" sz="6000" dirty="0" smtClean="0"/>
              <a:t>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Предметно – развивающая среда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Мухоморы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лужайке, возле пня шапочка с </a:t>
            </a:r>
            <a:r>
              <a:rPr lang="ru-RU" dirty="0" err="1" smtClean="0"/>
              <a:t>пупырками</a:t>
            </a:r>
            <a:r>
              <a:rPr lang="ru-RU" dirty="0" smtClean="0"/>
              <a:t>, вы не любите меня, вот уже зафыркали!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Чем же я виноват, Что меня не едят?!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RomGP\Desktop\100_1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3116"/>
            <a:ext cx="3643338" cy="3670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Слева – лето, справа – лето,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/>
              <a:t>                      До чего прекрасно это!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RomGP\Desktop\100_1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5" y="2428868"/>
            <a:ext cx="3835398" cy="3357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RomGP\Desktop\DSCF1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643314"/>
            <a:ext cx="2997223" cy="2390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RomGP\Desktop\DSCF1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85926"/>
            <a:ext cx="3260750" cy="1714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Паравозик</a:t>
            </a:r>
            <a:r>
              <a:rPr lang="ru-RU" dirty="0" smtClean="0"/>
              <a:t> из </a:t>
            </a:r>
            <a:r>
              <a:rPr lang="ru-RU" dirty="0" err="1" smtClean="0"/>
              <a:t>ромашково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43" name="Picture 3" descr="C:\Users\RomGP\Desktop\DSCF1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428868"/>
            <a:ext cx="5643602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летом родится – 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smtClean="0"/>
              <a:t>                          зимой пригодится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Наш огород</a:t>
            </a:r>
            <a:endParaRPr lang="ru-RU" dirty="0"/>
          </a:p>
        </p:txBody>
      </p:sp>
      <p:pic>
        <p:nvPicPr>
          <p:cNvPr id="11266" name="Picture 2" descr="C:\Users\RomGP\Desktop\DSCF1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3116"/>
            <a:ext cx="250033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RomGP\Desktop\DSCF1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857364"/>
            <a:ext cx="2692423" cy="2071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C:\Users\RomGP\Desktop\DSCF1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1" y="4000504"/>
            <a:ext cx="3357587" cy="2281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5" descr="C:\Users\RomGP\Desktop\DSCF1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1942"/>
            <a:ext cx="300039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>
                <a:effectLst/>
              </a:rPr>
              <a:t>     ПРОЕКТНАЯ</a:t>
            </a:r>
            <a:r>
              <a:rPr lang="en-US" sz="3100" i="1" dirty="0" smtClean="0">
                <a:effectLst/>
              </a:rPr>
              <a:t> </a:t>
            </a:r>
            <a:r>
              <a:rPr lang="ru-RU" sz="3100" i="1" dirty="0" smtClean="0">
                <a:effectLst/>
              </a:rPr>
              <a:t>ДЕЯТЕЛЬНОСТЬ</a:t>
            </a:r>
            <a:r>
              <a:rPr lang="en-US" sz="3100" i="1" dirty="0" smtClean="0">
                <a:effectLst/>
              </a:rPr>
              <a:t> </a:t>
            </a:r>
            <a:r>
              <a:rPr lang="ru-RU" sz="3100" i="1" dirty="0" smtClean="0">
                <a:effectLst/>
              </a:rPr>
              <a:t/>
            </a:r>
            <a:br>
              <a:rPr lang="ru-RU" sz="3100" i="1" dirty="0" smtClean="0">
                <a:effectLst/>
              </a:rPr>
            </a:br>
            <a:r>
              <a:rPr lang="ru-RU" sz="3100" i="1" dirty="0" smtClean="0">
                <a:effectLst/>
              </a:rPr>
              <a:t> </a:t>
            </a:r>
            <a:r>
              <a:rPr lang="ru-RU" sz="3100" i="1" dirty="0" smtClean="0">
                <a:effectLst/>
              </a:rPr>
              <a:t>                          «ЦВЕТОЧНАЯ</a:t>
            </a:r>
            <a:r>
              <a:rPr lang="en-US" sz="3100" i="1" dirty="0" smtClean="0">
                <a:effectLst/>
              </a:rPr>
              <a:t> </a:t>
            </a:r>
            <a:r>
              <a:rPr lang="ru-RU" sz="3100" i="1" dirty="0" smtClean="0">
                <a:effectLst/>
              </a:rPr>
              <a:t>КЛУМБ</a:t>
            </a:r>
            <a:r>
              <a:rPr lang="ru-RU" sz="3100" dirty="0" smtClean="0">
                <a:effectLst/>
              </a:rPr>
              <a:t>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  <a:r>
              <a:rPr lang="ru-RU" sz="2000" dirty="0" smtClean="0"/>
              <a:t>Расширять</a:t>
            </a:r>
            <a:r>
              <a:rPr lang="en-US" sz="2000" dirty="0" smtClean="0"/>
              <a:t> </a:t>
            </a:r>
            <a:r>
              <a:rPr lang="ru-RU" sz="2000" dirty="0" smtClean="0"/>
              <a:t>знания</a:t>
            </a:r>
            <a:r>
              <a:rPr lang="en-US" sz="2000" dirty="0" smtClean="0"/>
              <a:t> </a:t>
            </a:r>
            <a:r>
              <a:rPr lang="ru-RU" sz="2000" dirty="0" smtClean="0"/>
              <a:t>детей</a:t>
            </a:r>
            <a:r>
              <a:rPr lang="en-US" sz="2000" dirty="0" smtClean="0"/>
              <a:t> </a:t>
            </a:r>
            <a:r>
              <a:rPr lang="ru-RU" sz="2000" dirty="0" smtClean="0"/>
              <a:t>о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</a:t>
            </a:r>
            <a:r>
              <a:rPr lang="en-US" sz="2000" dirty="0" smtClean="0"/>
              <a:t> </a:t>
            </a:r>
            <a:r>
              <a:rPr lang="ru-RU" sz="2000" dirty="0" smtClean="0"/>
              <a:t>растениях</a:t>
            </a:r>
            <a:r>
              <a:rPr lang="en-US" sz="2000" dirty="0" smtClean="0"/>
              <a:t> </a:t>
            </a:r>
            <a:r>
              <a:rPr lang="ru-RU" sz="2000" dirty="0" smtClean="0"/>
              <a:t>цветника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Наша клумба</a:t>
            </a:r>
            <a:endParaRPr lang="ru-RU" dirty="0"/>
          </a:p>
        </p:txBody>
      </p:sp>
      <p:pic>
        <p:nvPicPr>
          <p:cNvPr id="13314" name="Picture 2" descr="C:\Users\RomGP\Desktop\DSCF1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000372"/>
            <a:ext cx="3429024" cy="2500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C:\Users\RomGP\Desktop\DSCF1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392909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4000" dirty="0" smtClean="0"/>
              <a:t>  Качели                    Горка   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Развитие чувства равновесия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Развитие физической активности</a:t>
            </a:r>
            <a:endParaRPr lang="ru-RU" sz="1600" dirty="0"/>
          </a:p>
        </p:txBody>
      </p:sp>
      <p:pic>
        <p:nvPicPr>
          <p:cNvPr id="12290" name="Picture 2" descr="C:\Users\RomGP\Desktop\DSCF1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285992"/>
            <a:ext cx="375761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RomGP\Desktop\100_1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14554"/>
            <a:ext cx="3200400" cy="3524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sz="3200" dirty="0" smtClean="0"/>
              <a:t>Пройдемся по крокодилу, кочкам 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/>
              <a:t>                            мостику…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Мостик</a:t>
            </a:r>
            <a:endParaRPr lang="ru-RU" dirty="0"/>
          </a:p>
        </p:txBody>
      </p:sp>
      <p:pic>
        <p:nvPicPr>
          <p:cNvPr id="14340" name="Picture 4" descr="C:\Users\RomGP\Desktop\DSCF1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000504"/>
            <a:ext cx="3071834" cy="2214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5" descr="C:\Users\RomGP\Desktop\DSCF1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428868"/>
            <a:ext cx="207645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6" descr="C:\Users\RomGP\Desktop\DSCF1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928802"/>
            <a:ext cx="3071834" cy="19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На участке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«Ужи»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«Плетень»</a:t>
            </a:r>
            <a:endParaRPr lang="ru-RU" dirty="0"/>
          </a:p>
        </p:txBody>
      </p:sp>
      <p:pic>
        <p:nvPicPr>
          <p:cNvPr id="15362" name="Picture 2" descr="C:\Users\RomGP\Desktop\100_1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28934"/>
            <a:ext cx="3971924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C:\Users\RomGP\Desktop\100_1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43182"/>
            <a:ext cx="3884612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 пенёк, два пенёк…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RomGP\Desktop\DSCF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71678"/>
            <a:ext cx="3838572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RomGP\Desktop\DSCF1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2071678"/>
            <a:ext cx="3500463" cy="4286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Сказочный мир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u="sng" dirty="0" smtClean="0"/>
              <a:t>Цель: </a:t>
            </a:r>
          </a:p>
          <a:p>
            <a:endParaRPr lang="ru-RU" sz="2800" u="sng" dirty="0" smtClean="0"/>
          </a:p>
          <a:p>
            <a:r>
              <a:rPr lang="ru-RU" sz="2400" dirty="0" smtClean="0"/>
              <a:t>П</a:t>
            </a:r>
            <a:r>
              <a:rPr lang="ru-RU" sz="2400" dirty="0" smtClean="0"/>
              <a:t>ознакомить детей с русской народной сказкой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«Смоляной бычок»</a:t>
            </a:r>
            <a:endParaRPr lang="ru-RU" sz="3600" dirty="0"/>
          </a:p>
        </p:txBody>
      </p:sp>
      <p:pic>
        <p:nvPicPr>
          <p:cNvPr id="2050" name="Picture 2" descr="C:\Users\RomGP\Desktop\DSCF1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71612"/>
            <a:ext cx="401002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«Царевна – лягушка»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z="2000" u="sng" dirty="0" smtClean="0"/>
          </a:p>
          <a:p>
            <a:r>
              <a:rPr lang="ru-RU" sz="2000" u="sng" dirty="0" smtClean="0"/>
              <a:t>Цель: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 descr="C:\Users\RomGP\Desktop\DSCF1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785926"/>
            <a:ext cx="4267200" cy="3128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85852" y="1428736"/>
            <a:ext cx="20717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Познакомить детей с русской народной сказкой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Там белочка живёт и орешки всё грызёт…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z="3200" u="sng" dirty="0" smtClean="0"/>
          </a:p>
          <a:p>
            <a:endParaRPr lang="ru-RU" sz="3200" u="sng" dirty="0" smtClean="0"/>
          </a:p>
          <a:p>
            <a:r>
              <a:rPr lang="ru-RU" sz="3200" u="sng" dirty="0" smtClean="0"/>
              <a:t>Цель:</a:t>
            </a:r>
          </a:p>
          <a:p>
            <a:endParaRPr lang="ru-RU" sz="2400" dirty="0" smtClean="0"/>
          </a:p>
          <a:p>
            <a:r>
              <a:rPr lang="ru-RU" sz="2400" dirty="0" smtClean="0"/>
              <a:t>Познакомить детей с творчеством А.С. Пушкина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RomGP\Desktop\DSCF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928802"/>
            <a:ext cx="39878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Пушкинские герои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800" u="sng" dirty="0" smtClean="0"/>
              <a:t>Цель:</a:t>
            </a:r>
          </a:p>
          <a:p>
            <a:endParaRPr lang="ru-RU" sz="2800" u="sng" dirty="0" smtClean="0"/>
          </a:p>
          <a:p>
            <a:r>
              <a:rPr lang="ru-RU" sz="2000" dirty="0" smtClean="0"/>
              <a:t>Способствовать накоплению эстетического опыта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«Сказка о рыбаке и рыбке»</a:t>
            </a:r>
            <a:endParaRPr lang="ru-RU" dirty="0"/>
          </a:p>
        </p:txBody>
      </p:sp>
      <p:pic>
        <p:nvPicPr>
          <p:cNvPr id="4098" name="Picture 2" descr="C:\Users\RomGP\Desktop\DSCF1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000240"/>
            <a:ext cx="360045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Игры на асфальте</a:t>
            </a: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«Змейка»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Способствует</a:t>
            </a:r>
          </a:p>
          <a:p>
            <a:pPr>
              <a:buNone/>
            </a:pPr>
            <a:r>
              <a:rPr lang="ru-RU" sz="1800" dirty="0" smtClean="0"/>
              <a:t>р</a:t>
            </a:r>
            <a:r>
              <a:rPr lang="ru-RU" sz="1800" dirty="0" smtClean="0"/>
              <a:t>асширению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д</a:t>
            </a:r>
            <a:r>
              <a:rPr lang="ru-RU" sz="1800" dirty="0" smtClean="0"/>
              <a:t>вигательного </a:t>
            </a:r>
          </a:p>
          <a:p>
            <a:pPr>
              <a:buNone/>
            </a:pPr>
            <a:r>
              <a:rPr lang="ru-RU" sz="1800" dirty="0" smtClean="0"/>
              <a:t>опыта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RomGP\Desktop\DSCF1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00438"/>
            <a:ext cx="4267200" cy="2773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RomGP\Desktop\DSCF1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4267200" cy="2717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активности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детей на воздухе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«Солнышко    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косичками»</a:t>
            </a:r>
            <a:endParaRPr lang="ru-RU" dirty="0"/>
          </a:p>
        </p:txBody>
      </p:sp>
      <p:pic>
        <p:nvPicPr>
          <p:cNvPr id="6147" name="Picture 3" descr="C:\Users\RomGP\Desktop\DSCF1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496"/>
            <a:ext cx="373859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RomGP\Desktop\DSCF1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496"/>
            <a:ext cx="3521075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«</a:t>
            </a:r>
            <a:r>
              <a:rPr lang="ru-RU" dirty="0" smtClean="0"/>
              <a:t>Божья коровка»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200" dirty="0" smtClean="0"/>
              <a:t>Прыгаем мы ловко!</a:t>
            </a:r>
            <a:endParaRPr lang="ru-RU" sz="3200" dirty="0"/>
          </a:p>
        </p:txBody>
      </p:sp>
      <p:pic>
        <p:nvPicPr>
          <p:cNvPr id="6" name="Picture 2" descr="C:\Users\RomGP\Desktop\DSCF12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470944"/>
            <a:ext cx="34957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167</TotalTime>
  <Words>186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МБДОУ д/с «Журавушка»</vt:lpstr>
      <vt:lpstr>Раз пенёк, два пенёк…</vt:lpstr>
      <vt:lpstr>Сказочный мир</vt:lpstr>
      <vt:lpstr>«Царевна – лягушка»</vt:lpstr>
      <vt:lpstr>Там белочка живёт и орешки всё грызёт…</vt:lpstr>
      <vt:lpstr>Пушкинские герои</vt:lpstr>
      <vt:lpstr>Игры на асфальте</vt:lpstr>
      <vt:lpstr>Организация активности                      детей на воздухе</vt:lpstr>
      <vt:lpstr>        «Божья коровка»</vt:lpstr>
      <vt:lpstr>               Мухоморы</vt:lpstr>
      <vt:lpstr>Слева – лето, справа – лето,                        До чего прекрасно это!</vt:lpstr>
      <vt:lpstr>Паравозик из ромашково</vt:lpstr>
      <vt:lpstr>Что летом родится –                             зимой пригодится</vt:lpstr>
      <vt:lpstr>     ПРОЕКТНАЯ ДЕЯТЕЛЬНОСТЬ                             «ЦВЕТОЧНАЯ КЛУМБА» </vt:lpstr>
      <vt:lpstr>    Качели                    Горка    </vt:lpstr>
      <vt:lpstr>     Пройдемся по крокодилу, кочкам                               мостику…</vt:lpstr>
      <vt:lpstr>   На участке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«Журавушка»</dc:title>
  <dc:creator>RomGP</dc:creator>
  <cp:lastModifiedBy>RomGP</cp:lastModifiedBy>
  <cp:revision>19</cp:revision>
  <dcterms:created xsi:type="dcterms:W3CDTF">2012-09-02T08:15:46Z</dcterms:created>
  <dcterms:modified xsi:type="dcterms:W3CDTF">2012-09-02T11:02:48Z</dcterms:modified>
</cp:coreProperties>
</file>