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3" r:id="rId4"/>
    <p:sldId id="259" r:id="rId5"/>
    <p:sldId id="264" r:id="rId6"/>
    <p:sldId id="269" r:id="rId7"/>
    <p:sldId id="266" r:id="rId8"/>
    <p:sldId id="273" r:id="rId9"/>
    <p:sldId id="275" r:id="rId10"/>
    <p:sldId id="274" r:id="rId11"/>
    <p:sldId id="267" r:id="rId12"/>
    <p:sldId id="27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 varScale="1">
        <p:scale>
          <a:sx n="62" d="100"/>
          <a:sy n="6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445224"/>
            <a:ext cx="4104456" cy="715089"/>
          </a:xfrm>
          <a:prstGeom prst="roundRect">
            <a:avLst/>
          </a:prstGeom>
          <a:solidFill>
            <a:srgbClr val="97F3DB"/>
          </a:solidFill>
          <a:ln w="28575">
            <a:solidFill>
              <a:srgbClr val="361B4D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450F2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Автор</a:t>
            </a:r>
            <a:r>
              <a:rPr lang="ru-RU" b="1" i="1" dirty="0" smtClean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: Корнеева </a:t>
            </a:r>
            <a:r>
              <a:rPr lang="ru-RU" b="1" i="1" smtClean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Елена Викторовна</a:t>
            </a:r>
            <a:endParaRPr lang="ru-RU" b="1" i="1" dirty="0" smtClean="0">
              <a:solidFill>
                <a:srgbClr val="450F2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Воспитатель 1 кв. категории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  <a:endParaRPr lang="ru-RU" sz="2800" b="1" cap="all" dirty="0">
              <a:ln w="19050" cmpd="sng">
                <a:solidFill>
                  <a:srgbClr val="003366"/>
                </a:solidFill>
                <a:prstDash val="solid"/>
              </a:ln>
              <a:solidFill>
                <a:srgbClr val="F2584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07247" y="296361"/>
            <a:ext cx="427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МБДОУ детский сад «Журавушка» с.Нарва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17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293096"/>
            <a:ext cx="3024336" cy="23762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4221088"/>
            <a:ext cx="2808312" cy="24148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Зачем нужна вода человеку?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4941168"/>
            <a:ext cx="3888432" cy="158417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: чтоб пить, готовить пищу, умываться, мыться, стираться, убираться.</a:t>
            </a:r>
          </a:p>
        </p:txBody>
      </p:sp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1340768"/>
            <a:ext cx="2771800" cy="232621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9832" y="1772816"/>
            <a:ext cx="2892876" cy="2529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1268760"/>
            <a:ext cx="2706153" cy="23611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 l="9396" t="1511" r="20805" b="3023"/>
          <a:stretch>
            <a:fillRect/>
          </a:stretch>
        </p:blipFill>
        <p:spPr bwMode="auto">
          <a:xfrm>
            <a:off x="467544" y="126876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Этот всё вода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Отчего загрязняется вода?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email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mts.qipru.users.photofile.ru/photo/semts.qipru/151006397/xlarge/1680269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789040"/>
            <a:ext cx="3816424" cy="286231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980728"/>
            <a:ext cx="55446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 воду в стакан из-под крана налил.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свет посмотрел - она очень прозрачна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Понюхал ее и немного отпил.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Нет вкуса, нет запаха. Все однозначно.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в горном ключе если воду набрать,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вкус она будет совсем уж иной.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Словами, пожалуй, и не передать,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Как вкусно напиться водой ключевой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Наталья\Downloads\ДААААА\фото ВОДА\IMG_20160219_1128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268760"/>
            <a:ext cx="3384377" cy="451250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из-под крана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email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email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141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ДЕТЯМ О ВОДЕ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Ант</cp:lastModifiedBy>
  <cp:revision>77</cp:revision>
  <dcterms:created xsi:type="dcterms:W3CDTF">2014-07-31T14:00:58Z</dcterms:created>
  <dcterms:modified xsi:type="dcterms:W3CDTF">2022-02-15T16:12:36Z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