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58200" cy="19442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Организация развивающее предметно- пространственной среды в ДОУ с учетом ФГОС ДО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Минибиблиотека</a:t>
            </a:r>
            <a:r>
              <a:rPr lang="ru-RU" sz="2400" dirty="0" smtClean="0"/>
              <a:t> «Книжное царство»;</a:t>
            </a:r>
            <a:endParaRPr lang="ru-RU" sz="2400" dirty="0"/>
          </a:p>
        </p:txBody>
      </p:sp>
      <p:pic>
        <p:nvPicPr>
          <p:cNvPr id="4" name="Содержимое 3" descr="C:\Users\Ант\Documents\Bluetooth Folder\DSC_12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544" y="1412776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\Desktop\ПРРС\IMG_20161017_105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790950" cy="37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Творческая мастерская «Умелые ручки»;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516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708333" cy="401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музыки и театра «Золотой ключик»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453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559526" cy="47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Информационные уголки для родителей:</a:t>
            </a:r>
            <a:endParaRPr lang="ru-RU" sz="2400" dirty="0"/>
          </a:p>
        </p:txBody>
      </p:sp>
      <p:pic>
        <p:nvPicPr>
          <p:cNvPr id="4" name="Содержимое 3" descr="C:\Users\Ант\Desktop\Детский сад\работа 2015-2016г\фото проект\100_62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906982" cy="25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\Desktop\ПРРС\IMG_20161017_151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9604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т\Desktop\ПРРС\IMG_20161017_110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4140200" cy="24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sz="2700" dirty="0" smtClean="0"/>
              <a:t>Игровой центр (</a:t>
            </a:r>
            <a:r>
              <a:rPr lang="ru-RU" sz="2700" dirty="0" err="1" smtClean="0"/>
              <a:t>центр</a:t>
            </a:r>
            <a:r>
              <a:rPr lang="ru-RU" sz="2700" dirty="0" smtClean="0"/>
              <a:t> сюжетно-ролевых игр и центр дидактической игры) «</a:t>
            </a:r>
            <a:r>
              <a:rPr lang="ru-RU" sz="2700" dirty="0" err="1" smtClean="0"/>
              <a:t>Воображайки</a:t>
            </a:r>
            <a:r>
              <a:rPr lang="ru-RU" sz="2700" dirty="0" smtClean="0"/>
              <a:t>»</a:t>
            </a:r>
            <a:endParaRPr lang="ru-RU" sz="2700" dirty="0"/>
          </a:p>
        </p:txBody>
      </p:sp>
      <p:pic>
        <p:nvPicPr>
          <p:cNvPr id="4" name="Содержимое 3" descr="C:\Users\Ант\Desktop\ПРРС\IMG_20161017_1045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184004" cy="30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\Desktop\ПРРС\IMG_20161017_151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801958" cy="283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т\Desktop\ПРРС\IMG_20161017_151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221088"/>
            <a:ext cx="3571971" cy="23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</a:t>
            </a:r>
            <a:r>
              <a:rPr lang="ru-RU" sz="2400" dirty="0" err="1" smtClean="0"/>
              <a:t>строительно</a:t>
            </a:r>
            <a:r>
              <a:rPr lang="ru-RU" sz="2400" dirty="0" smtClean="0"/>
              <a:t>- конструктивных игр «Мастера- умельцы»;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052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4163"/>
            <a:ext cx="47525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ПДД «Зеленый огонек»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454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7406" y="1196752"/>
            <a:ext cx="4528890" cy="48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уединения «Посидим в тишине»</a:t>
            </a:r>
            <a:endParaRPr lang="ru-RU" sz="2400" dirty="0"/>
          </a:p>
        </p:txBody>
      </p:sp>
      <p:pic>
        <p:nvPicPr>
          <p:cNvPr id="4" name="Содержимое 3" descr="C:\Users\Ант\Documents\Bluetooth Folder\DSC_10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711" y="1124744"/>
            <a:ext cx="51125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Уголок именинника 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41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47260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патриотического воспитания «Наша родина – Россия»;</a:t>
            </a:r>
            <a:endParaRPr lang="ru-RU" sz="2400" dirty="0"/>
          </a:p>
        </p:txBody>
      </p:sp>
      <p:pic>
        <p:nvPicPr>
          <p:cNvPr id="4" name="Содержимое 3" descr="C:\Users\Ант\Documents\Bluetooth Folder\DSC_10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2122" y="1220166"/>
            <a:ext cx="37912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\Documents\Bluetooth Folder\DSC_1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108921" cy="345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Опытно- экспериментальный центр «Лаборатория </a:t>
            </a:r>
            <a:r>
              <a:rPr lang="ru-RU" sz="2400" dirty="0" err="1" smtClean="0"/>
              <a:t>Знайки</a:t>
            </a:r>
            <a:r>
              <a:rPr lang="ru-RU" sz="2400" dirty="0" smtClean="0"/>
              <a:t>» (</a:t>
            </a:r>
            <a:r>
              <a:rPr lang="ru-RU" sz="2400" dirty="0" err="1" smtClean="0"/>
              <a:t>лаборатория</a:t>
            </a:r>
            <a:r>
              <a:rPr lang="ru-RU" sz="2400" dirty="0" smtClean="0"/>
              <a:t>, центр песка и воды);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515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т\Desktop\Детский сад\работа 2015-2016г\фото проект\100_61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95208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- Центр грамотности и  речевого развития «</a:t>
            </a:r>
            <a:r>
              <a:rPr lang="ru-RU" sz="2400" dirty="0" err="1" smtClean="0"/>
              <a:t>Говорунок</a:t>
            </a:r>
            <a:r>
              <a:rPr lang="ru-RU" sz="2400" dirty="0" smtClean="0"/>
              <a:t>»;</a:t>
            </a:r>
            <a:endParaRPr lang="ru-RU" sz="2400" dirty="0"/>
          </a:p>
        </p:txBody>
      </p:sp>
      <p:pic>
        <p:nvPicPr>
          <p:cNvPr id="4" name="Содержимое 3" descr="C:\Users\Ант\Desktop\ПРРС\IMG_20161017_1514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129476" cy="43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114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Организация развивающее предметно- пространственной среды в ДОУ с учетом ФГОС ДО</vt:lpstr>
      <vt:lpstr>- Игровой центр (центр сюжетно-ролевых игр и центр дидактической игры) «Воображайки»</vt:lpstr>
      <vt:lpstr>- Центр строительно- конструктивных игр «Мастера- умельцы»;</vt:lpstr>
      <vt:lpstr>- Центр ПДД «Зеленый огонек»</vt:lpstr>
      <vt:lpstr>- Центр уединения «Посидим в тишине»</vt:lpstr>
      <vt:lpstr>Уголок именинника </vt:lpstr>
      <vt:lpstr>- центр патриотического воспитания «Наша родина – Россия»;</vt:lpstr>
      <vt:lpstr>- Опытно- экспериментальный центр «Лаборатория Знайки» (лаборатория, центр песка и воды);</vt:lpstr>
      <vt:lpstr>- Центр грамотности и  речевого развития «Говорунок»;</vt:lpstr>
      <vt:lpstr>- Минибиблиотека «Книжное царство»;</vt:lpstr>
      <vt:lpstr>- Творческая мастерская «Умелые ручки»;</vt:lpstr>
      <vt:lpstr>- Центр музыки и театра «Золотой ключик»</vt:lpstr>
      <vt:lpstr>Информационные уголки для родителей: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развивающее предметно- пространственной среды в ДОУ с учетом ФГОС ДО</dc:title>
  <dc:creator>Ант</dc:creator>
  <cp:lastModifiedBy>Ант</cp:lastModifiedBy>
  <cp:revision>2</cp:revision>
  <dcterms:created xsi:type="dcterms:W3CDTF">2016-10-20T15:20:29Z</dcterms:created>
  <dcterms:modified xsi:type="dcterms:W3CDTF">2022-02-05T18:57:47Z</dcterms:modified>
</cp:coreProperties>
</file>