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7" r:id="rId6"/>
    <p:sldId id="260" r:id="rId7"/>
    <p:sldId id="276" r:id="rId8"/>
    <p:sldId id="261" r:id="rId9"/>
    <p:sldId id="266" r:id="rId10"/>
    <p:sldId id="262" r:id="rId11"/>
    <p:sldId id="263" r:id="rId12"/>
    <p:sldId id="271" r:id="rId13"/>
    <p:sldId id="279" r:id="rId14"/>
    <p:sldId id="269" r:id="rId15"/>
    <p:sldId id="274" r:id="rId16"/>
    <p:sldId id="273" r:id="rId17"/>
    <p:sldId id="270" r:id="rId18"/>
    <p:sldId id="272" r:id="rId19"/>
    <p:sldId id="267" r:id="rId20"/>
    <p:sldId id="265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1419-8500-436D-8888-7352013A1340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521B-1FA9-4364-88A4-C4A69AD86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42117-320C-479C-AA97-C02EB7E22CD5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7C50-0403-4120-A97A-A467BA8A3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4E32F-AEBA-4A3F-BD00-DA32BDAA894E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2639-2014-4B8D-9504-0A5E4FAE4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4BA10-5746-48EB-A187-E46DF50851F9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E0060-BE34-4508-8307-F682362D2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B3AF-9255-4134-81A7-1746C1874815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5569-ECC8-40D9-9D2E-91F6084EF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ED477-E1F0-4BF8-B2D8-699D492EDDB0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E6C52-6FF2-455E-AE3D-5EFEB7892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D4567-C711-462F-9E07-733C546B8DAF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B51F-0524-441B-939F-13151DC9A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3BD0E-1BEB-4413-B48A-D201742454B0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2A03D-7C4A-4927-A4CF-536A1E824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EDCFC-59FF-4BFF-AF7E-620C43D98152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0E40-1FA3-4FAE-AA10-2F4D0A5C2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6B70-A984-4F8D-8193-2AE846C284B6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E6C6-92D4-4366-9CB5-F17863119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F1E0-0DF8-4C85-8C50-C9399490089F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026AB-6AC4-408B-99D9-8F117218B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ADF2DF-EED7-4AF2-BB8E-700E4C4D1283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FAFD6F-E9D9-4CD6-A234-7500A550D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39750" y="549275"/>
            <a:ext cx="7993063" cy="147002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«Взаимодействие семьи и </a:t>
            </a:r>
            <a:r>
              <a:rPr lang="ru-RU" sz="3200" b="1" smtClean="0">
                <a:solidFill>
                  <a:schemeClr val="bg1"/>
                </a:solidFill>
                <a:latin typeface="Comic Sans MS" pitchFamily="66" charset="0"/>
              </a:rPr>
              <a:t>ДОУ в физическом развитии детей»</a:t>
            </a:r>
            <a:endParaRPr lang="ru-RU" sz="32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5589588"/>
            <a:ext cx="6400800" cy="887412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Comic Sans MS" pitchFamily="66" charset="0"/>
              </a:rPr>
              <a:t>МБДОУ д/с «Журавушка»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188" y="2205038"/>
            <a:ext cx="792162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187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Большая роль  в пропаганде здорового образа , физкультуры и спорта отводится взаимодействию с родителями.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Сотрудничество осуществляется в разных формах: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Участие в подготовке спортивных мероприятий и участие в них;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Консультации;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Родительские собрания;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Беседы с детьми и родителями;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Совместное создание предметно- развивающей среды;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Привлечение родителей к организации Уставной деятельности ДОУ.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 родителями работает и наша медсестра: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-Оформление материала в уголке здоровья</a:t>
            </a:r>
            <a:r>
              <a:rPr lang="ru-RU" smtClean="0"/>
              <a:t>.</a:t>
            </a:r>
            <a:r>
              <a:rPr lang="ru-RU" smtClean="0">
                <a:solidFill>
                  <a:schemeClr val="bg1"/>
                </a:solidFill>
              </a:rPr>
              <a:t>;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-Профилактические беседы:</a:t>
            </a:r>
          </a:p>
          <a:p>
            <a:r>
              <a:rPr lang="ru-RU" smtClean="0">
                <a:solidFill>
                  <a:schemeClr val="bg1"/>
                </a:solidFill>
              </a:rPr>
              <a:t>Что нужно знать о гриппе и ОРВИ</a:t>
            </a:r>
          </a:p>
          <a:p>
            <a:r>
              <a:rPr lang="ru-RU" smtClean="0">
                <a:solidFill>
                  <a:schemeClr val="bg1"/>
                </a:solidFill>
              </a:rPr>
              <a:t>Осанка и ее значение</a:t>
            </a:r>
          </a:p>
          <a:p>
            <a:r>
              <a:rPr lang="ru-RU" smtClean="0">
                <a:solidFill>
                  <a:schemeClr val="bg1"/>
                </a:solidFill>
              </a:rPr>
              <a:t>Питание детей;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Уголок здоровья «Будь здоров»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Метод\Рабочий стол\DSC_04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600200"/>
            <a:ext cx="770485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Спортивные мероприятия: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«День здоровья» – 2 раза в месяц;</a:t>
            </a:r>
          </a:p>
          <a:p>
            <a:r>
              <a:rPr lang="ru-RU" smtClean="0">
                <a:solidFill>
                  <a:schemeClr val="bg1"/>
                </a:solidFill>
              </a:rPr>
              <a:t>«23 февраля»;</a:t>
            </a:r>
          </a:p>
          <a:p>
            <a:r>
              <a:rPr lang="ru-RU" smtClean="0">
                <a:solidFill>
                  <a:schemeClr val="bg1"/>
                </a:solidFill>
              </a:rPr>
              <a:t>«Зимние забавы»;</a:t>
            </a:r>
          </a:p>
          <a:p>
            <a:r>
              <a:rPr lang="ru-RU" smtClean="0">
                <a:solidFill>
                  <a:schemeClr val="bg1"/>
                </a:solidFill>
              </a:rPr>
              <a:t>«Папа, мама, я – спортивная семья»;</a:t>
            </a:r>
          </a:p>
          <a:p>
            <a:r>
              <a:rPr lang="ru-RU" smtClean="0">
                <a:solidFill>
                  <a:schemeClr val="bg1"/>
                </a:solidFill>
              </a:rPr>
              <a:t>«Ловкие и смелые»</a:t>
            </a:r>
            <a:r>
              <a:rPr lang="ru-RU" smtClean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РАСПЕЧАТКА\ФОТО\100_4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19740778">
            <a:off x="755799" y="812545"/>
            <a:ext cx="4007433" cy="3069829"/>
          </a:xfrm>
        </p:spPr>
      </p:pic>
      <p:pic>
        <p:nvPicPr>
          <p:cNvPr id="4" name="Picture 2" descr="F:\РАСПЕЧАТКА\ФОТО\100_46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9601289">
            <a:off x="4109924" y="2951661"/>
            <a:ext cx="4227807" cy="299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Метод\Рабочий стол\DSC_0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4100273" cy="3075205"/>
          </a:xfrm>
          <a:prstGeom prst="rect">
            <a:avLst/>
          </a:prstGeom>
          <a:noFill/>
        </p:spPr>
      </p:pic>
      <p:pic>
        <p:nvPicPr>
          <p:cNvPr id="4100" name="Picture 4" descr="C:\Documents and Settings\Метод\Рабочий стол\DSC_04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260648"/>
            <a:ext cx="4094512" cy="3070884"/>
          </a:xfrm>
          <a:prstGeom prst="rect">
            <a:avLst/>
          </a:prstGeom>
          <a:noFill/>
        </p:spPr>
      </p:pic>
      <p:pic>
        <p:nvPicPr>
          <p:cNvPr id="4102" name="Picture 6" descr="C:\Documents and Settings\Метод\Рабочий стол\DSC_04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784" y="3501008"/>
            <a:ext cx="382696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Консультации и папки- передвижки: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«Оздоровление детей», «Витамины- залог здоровья»;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«Одевайся по погоде!»;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«Адаптация ребенка- важное условие его психологического и физического развития.»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«Грипп. Меры профилактики. Симптомы данного заболевания.»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« Как сделать зимнюю прогулку с ребенком приятной и полезной» и др.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Родительские собрания: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«Основные направления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воспитательно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- образовательной и оздоровительной работы с детьми на новый учебный год»;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«Профилактика гриппа и ОРВИ»( родительское собрание с привлечением медсестры»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 descr="C:\Documents and Settings\Метод\Рабочий стол\DSC_04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1844824"/>
            <a:ext cx="4038600" cy="3532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Comic Sans MS" pitchFamily="66" charset="0"/>
              </a:rPr>
              <a:t>Привлечение родителей к организации Уставной деятельности ДОУ.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Помощь  родителей в приобретении или изготовлении оборудования для проведения занятий по физическому воспитанию, а также помощь в оформлении и организации спортивных площадок на территории ДОУ.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2519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bg1"/>
                </a:solidFill>
              </a:rPr>
              <a:t>Физическое воспитание в </a:t>
            </a:r>
            <a:r>
              <a:rPr lang="ru-RU" sz="3100" b="1" dirty="0" err="1" smtClean="0">
                <a:solidFill>
                  <a:schemeClr val="bg1"/>
                </a:solidFill>
              </a:rPr>
              <a:t>доу</a:t>
            </a:r>
            <a:r>
              <a:rPr lang="ru-RU" sz="3100" b="1" dirty="0" smtClean="0">
                <a:solidFill>
                  <a:schemeClr val="bg1"/>
                </a:solidFill>
              </a:rPr>
              <a:t>- это единство цели, задач, средств, форм и методов работы, направленных на укрепление здоровья и всестороннее физическое развитие детей.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3644900"/>
            <a:ext cx="8229600" cy="17287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Цель физического воспитания- формирование у детей основ здорового образа жизни.</a:t>
            </a:r>
          </a:p>
          <a:p>
            <a:pPr algn="ctr">
              <a:buFont typeface="Arial" charset="0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Нестандартное оборудование, выполненное родителями.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50161"/>
            <a:ext cx="4038600" cy="3026040"/>
          </a:xfrm>
        </p:spPr>
      </p:pic>
      <p:pic>
        <p:nvPicPr>
          <p:cNvPr id="3074" name="Picture 2" descr="C:\Documents and Settings\Метод\Рабочий стол\DSC_04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27082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229600" cy="3527425"/>
          </a:xfrm>
        </p:spPr>
        <p:txBody>
          <a:bodyPr/>
          <a:lstStyle/>
          <a:p>
            <a:r>
              <a:rPr lang="ru-RU" sz="4800" b="1" smtClean="0">
                <a:solidFill>
                  <a:schemeClr val="bg1"/>
                </a:solidFill>
                <a:latin typeface="Comic Sans MS" pitchFamily="66" charset="0"/>
              </a:rPr>
              <a:t>Оздоровительные мероприятия, проводимые в ДОУ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Закаливание.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bg1"/>
                </a:solidFill>
              </a:rPr>
              <a:t>1.Общие закаливающие мероприятия- </a:t>
            </a:r>
            <a:r>
              <a:rPr lang="ru-RU" smtClean="0">
                <a:solidFill>
                  <a:schemeClr val="bg1"/>
                </a:solidFill>
              </a:rPr>
              <a:t>правильный режим дня,- рациональное питание в комфортных и благоприятных условиях, - соответствующий воздушный и температурный режим в помещении; - дневной сон; - регулярное проветривание; - прогулки до 3-4 часов в день.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Ант\Desktop\Детский сад\режимные моменты\100_3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779838" y="3284538"/>
            <a:ext cx="5100637" cy="3249612"/>
          </a:xfrm>
        </p:spPr>
      </p:pic>
      <p:pic>
        <p:nvPicPr>
          <p:cNvPr id="17410" name="Picture 3" descr="C:\Users\Ант\Desktop\Детский сад\режимные моменты\100_38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260350"/>
            <a:ext cx="4627563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4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2.Специальные закаливающие процедуры-</a:t>
            </a:r>
            <a:r>
              <a:rPr lang="ru-RU" smtClean="0">
                <a:solidFill>
                  <a:schemeClr val="bg1"/>
                </a:solidFill>
              </a:rPr>
              <a:t> воздушные ванны при смене одежды перед прогулкой, перед сном, перед физкультурным занятием; - ходьба по массажным коврикам с целью закаливания и профилактики плоскостопия во всех группах.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bg1"/>
                </a:solidFill>
                <a:latin typeface="Comic Sans MS" pitchFamily="66" charset="0"/>
              </a:rPr>
              <a:t>«Ходьба по массажным коврикам»</a:t>
            </a:r>
            <a:br>
              <a:rPr lang="ru-RU" sz="31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Comic Sans MS" pitchFamily="66" charset="0"/>
              </a:rPr>
              <a:t>Ребята это делают с удовольствием каждый день после сна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1188" y="1628775"/>
            <a:ext cx="3394075" cy="4525963"/>
          </a:xfrm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9338" y="1628775"/>
            <a:ext cx="35639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  <a:latin typeface="Comic Sans MS" pitchFamily="66" charset="0"/>
              </a:rPr>
              <a:t>Нестандартное оборудование, используемое в физическом развитии детей.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1287347">
            <a:off x="4770438" y="1963738"/>
            <a:ext cx="3967162" cy="2974975"/>
          </a:xfr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1288320">
            <a:off x="415925" y="1978025"/>
            <a:ext cx="405765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Ант\Desktop\DSC_0481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476250"/>
            <a:ext cx="38163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Users\Ант\Desktop\DSC_0480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825" y="404813"/>
            <a:ext cx="37433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400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«Взаимодействие семьи и ДОУ в физическом развитии детей»</vt:lpstr>
      <vt:lpstr>Физическое воспитание в доу- это единство цели, задач, средств, форм и методов работы, направленных на укрепление здоровья и всестороннее физическое развитие детей. </vt:lpstr>
      <vt:lpstr>Оздоровительные мероприятия, проводимые в ДОУ</vt:lpstr>
      <vt:lpstr>Закаливание.</vt:lpstr>
      <vt:lpstr>Слайд 5</vt:lpstr>
      <vt:lpstr>Слайд 6</vt:lpstr>
      <vt:lpstr>«Ходьба по массажным коврикам» Ребята это делают с удовольствием каждый день после сна.</vt:lpstr>
      <vt:lpstr>Нестандартное оборудование, используемое в физическом развитии детей.</vt:lpstr>
      <vt:lpstr>Слайд 9</vt:lpstr>
      <vt:lpstr>Большая роль  в пропаганде здорового образа , физкультуры и спорта отводится взаимодействию с родителями.</vt:lpstr>
      <vt:lpstr>Сотрудничество осуществляется в разных формах:</vt:lpstr>
      <vt:lpstr>С родителями работает и наша медсестра:</vt:lpstr>
      <vt:lpstr>Уголок здоровья «Будь здоров»</vt:lpstr>
      <vt:lpstr>Спортивные мероприятия:</vt:lpstr>
      <vt:lpstr>Слайд 15</vt:lpstr>
      <vt:lpstr>Слайд 16</vt:lpstr>
      <vt:lpstr>Консультации и папки- передвижки:</vt:lpstr>
      <vt:lpstr>Родительские собрания:</vt:lpstr>
      <vt:lpstr> Привлечение родителей к организации Уставной деятельности ДОУ. </vt:lpstr>
      <vt:lpstr>Нестандартное оборудование, выполненное родителями.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«Физическое развитие в ДОУ»</dc:title>
  <dc:creator>Ант</dc:creator>
  <cp:lastModifiedBy>Ант</cp:lastModifiedBy>
  <cp:revision>24</cp:revision>
  <dcterms:created xsi:type="dcterms:W3CDTF">2015-04-28T07:00:59Z</dcterms:created>
  <dcterms:modified xsi:type="dcterms:W3CDTF">2022-02-05T19:30:56Z</dcterms:modified>
</cp:coreProperties>
</file>