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72" r:id="rId10"/>
    <p:sldId id="261" r:id="rId11"/>
    <p:sldId id="287" r:id="rId12"/>
    <p:sldId id="266" r:id="rId13"/>
    <p:sldId id="284" r:id="rId14"/>
    <p:sldId id="267" r:id="rId15"/>
    <p:sldId id="269" r:id="rId16"/>
    <p:sldId id="292" r:id="rId17"/>
    <p:sldId id="293" r:id="rId18"/>
    <p:sldId id="271" r:id="rId19"/>
    <p:sldId id="273" r:id="rId20"/>
    <p:sldId id="301" r:id="rId21"/>
    <p:sldId id="285" r:id="rId22"/>
    <p:sldId id="297" r:id="rId23"/>
    <p:sldId id="274" r:id="rId24"/>
    <p:sldId id="286" r:id="rId25"/>
    <p:sldId id="294" r:id="rId26"/>
    <p:sldId id="295" r:id="rId27"/>
    <p:sldId id="275" r:id="rId28"/>
    <p:sldId id="279" r:id="rId29"/>
    <p:sldId id="302" r:id="rId30"/>
    <p:sldId id="289" r:id="rId31"/>
    <p:sldId id="290" r:id="rId32"/>
    <p:sldId id="280" r:id="rId33"/>
    <p:sldId id="281" r:id="rId34"/>
    <p:sldId id="298" r:id="rId35"/>
    <p:sldId id="300" r:id="rId36"/>
    <p:sldId id="291" r:id="rId37"/>
    <p:sldId id="299" r:id="rId38"/>
    <p:sldId id="283" r:id="rId39"/>
    <p:sldId id="296" r:id="rId40"/>
    <p:sldId id="288" r:id="rId41"/>
    <p:sldId id="28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>
        <p:scale>
          <a:sx n="75" d="100"/>
          <a:sy n="75" d="100"/>
        </p:scale>
        <p:origin x="-12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C1B56-5ADD-40D8-B818-0B98545EB83B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4D2C5-ED44-4846-98BD-EC9CF4B794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D2C5-ED44-4846-98BD-EC9CF4B7947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03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D2C5-ED44-4846-98BD-EC9CF4B79472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72007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Муниципальное бюджетное дошкольное образовательное учреждение 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Детский сад «</a:t>
            </a:r>
            <a:r>
              <a:rPr lang="ru-RU" sz="1800" b="1" dirty="0" err="1" smtClean="0">
                <a:solidFill>
                  <a:srgbClr val="C00000"/>
                </a:solidFill>
              </a:rPr>
              <a:t>Журавушка</a:t>
            </a:r>
            <a:r>
              <a:rPr lang="ru-RU" sz="1800" b="1" dirty="0" smtClean="0">
                <a:solidFill>
                  <a:srgbClr val="C00000"/>
                </a:solidFill>
              </a:rPr>
              <a:t>» с.Нарва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1340768"/>
            <a:ext cx="7416824" cy="504056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Презентация проекта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«За здоровьем в детский сад»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1800" dirty="0" smtClean="0"/>
              <a:t>                                                            </a:t>
            </a:r>
            <a:r>
              <a:rPr lang="ru-RU" sz="1800" b="1" dirty="0" smtClean="0">
                <a:solidFill>
                  <a:srgbClr val="C00000"/>
                </a:solidFill>
              </a:rPr>
              <a:t>Воспитатели: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                                                                          </a:t>
            </a:r>
            <a:r>
              <a:rPr lang="ru-RU" sz="1800" b="1" dirty="0" err="1" smtClean="0">
                <a:solidFill>
                  <a:srgbClr val="C00000"/>
                </a:solidFill>
              </a:rPr>
              <a:t>Карауш</a:t>
            </a:r>
            <a:r>
              <a:rPr lang="ru-RU" sz="1800" b="1" dirty="0" smtClean="0">
                <a:solidFill>
                  <a:srgbClr val="C00000"/>
                </a:solidFill>
              </a:rPr>
              <a:t> Кристина </a:t>
            </a:r>
            <a:r>
              <a:rPr lang="ru-RU" sz="1800" b="1" dirty="0" err="1" smtClean="0">
                <a:solidFill>
                  <a:srgbClr val="C00000"/>
                </a:solidFill>
              </a:rPr>
              <a:t>Андревна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sz="1800" b="1" dirty="0" smtClean="0">
                <a:solidFill>
                  <a:srgbClr val="C00000"/>
                </a:solidFill>
              </a:rPr>
              <a:t>                                                                           Корнеева Елена Викторовна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                                                                   Музыкальный руководитель: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                                                               Свиридова Вероника Владимировна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                                        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6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61786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Ожидаемые результаты по проекту: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1. У детей проявится интерес к занятиям физкультурой и спортом.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2. Возникнет желание трудиться на благо общего дела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3. </a:t>
            </a:r>
            <a:r>
              <a:rPr lang="ru-RU" sz="2400" b="1" i="1" dirty="0" smtClean="0">
                <a:solidFill>
                  <a:srgbClr val="002060"/>
                </a:solidFill>
              </a:rPr>
              <a:t>У детей закрепятся знания о правильном питании и личной гигиене.</a:t>
            </a:r>
            <a:r>
              <a:rPr lang="ru-RU" sz="2400" b="1" i="1" dirty="0">
                <a:solidFill>
                  <a:srgbClr val="002060"/>
                </a:solidFill>
              </a:rPr>
              <a:t/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4. У родителей появится желание сотрудничать с педагогами детского сада в целях гармоничного развития и воспитания ребёнка. Возникнет желание больше времени уделять совместным с детьми мероприятиям, направленным на сохранение и укрепление здоровья семьи.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5. Укрепятся детско-родительские отношения через совместное творчество и физкультурные мероприятия</a:t>
            </a:r>
            <a:r>
              <a:rPr lang="ru-RU" sz="2400" b="1" i="1" dirty="0" smtClean="0">
                <a:solidFill>
                  <a:srgbClr val="002060"/>
                </a:solidFill>
              </a:rPr>
              <a:t>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6.Снизится количество пропусков по болезни.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9817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Воспитанники нашего детского сада совместно с родителями во время пандемии шили маски, а после раздавали их в магазине тем у кого </a:t>
            </a:r>
            <a:r>
              <a:rPr lang="ru-RU" sz="2400" b="1" dirty="0" err="1" smtClean="0">
                <a:solidFill>
                  <a:srgbClr val="C00000"/>
                </a:solidFill>
              </a:rPr>
              <a:t>небыло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Потрачено 10метров ткани.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2664296" cy="356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013083"/>
            <a:ext cx="2621541" cy="350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964597"/>
            <a:ext cx="2711686" cy="362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51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Создание предметно-развивающей среды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456384" cy="159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1412776"/>
            <a:ext cx="202809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2249431" cy="487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909135"/>
            <a:ext cx="1823265" cy="394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1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Изготовление нетрадиционного физкультурного оборудования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8" name="Picture 4" descr="http://ds51.amsvlad.ru/upload/iblock/78a/20180405_1016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384376" cy="19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maam.ru/upload/blogs/detsad-311566-147058133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658" y="1512905"/>
            <a:ext cx="259356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maam.ru/upload/blogs/detsad-392761-145555690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573016"/>
            <a:ext cx="3684175" cy="276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4.bp.blogspot.com/-yPzXviJ9S84/VkIRjmsToVI/AAAAAAAADkI/BF5d7X506wI/s1600/20151109_145204-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645024"/>
            <a:ext cx="3401503" cy="234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90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Знает вся моя семья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Должен быть режим у дня.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2437953" cy="325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635896" y="3356992"/>
            <a:ext cx="2504794" cy="334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196752"/>
            <a:ext cx="278430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229485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293981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30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Изготовление кулонов здоровья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«Лук от семи недуг»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3455030" cy="259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359019" cy="251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123220" cy="283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34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Рисование  по произведению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</a:rPr>
              <a:t>Мойдодыр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детский сад\Desktop\IMG-383c92e58180723809d17f4b609505d6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4118245" cy="230425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803503"/>
            <a:ext cx="3737620" cy="269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354978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34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Просмотр мультфильма и лепка на тему: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«Такие разные микробы»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717032"/>
            <a:ext cx="7308304" cy="33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790" y="1628800"/>
            <a:ext cx="5319210" cy="245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530104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34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Занятия по физической культуре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3287011" cy="246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0085" y="1196752"/>
            <a:ext cx="3263009" cy="244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405899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176842"/>
            <a:ext cx="4152475" cy="191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34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Связь с другими видами деятельности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3263008" cy="244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300323" cy="440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753883"/>
            <a:ext cx="2328088" cy="310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268829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6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        </a:t>
            </a:r>
            <a:r>
              <a:rPr lang="ru-RU" sz="3200" b="1" dirty="0" smtClean="0">
                <a:solidFill>
                  <a:srgbClr val="C00000"/>
                </a:solidFill>
              </a:rPr>
              <a:t> Актуальность: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21744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Охрана жизни и укрепление физического и психического здоровья детей </a:t>
            </a:r>
            <a:r>
              <a:rPr lang="ru-RU" sz="2400" dirty="0"/>
              <a:t>– одна из главных задач дошкольного образования. От состояния здоровья детей зависит благополучие современного общества. В последнее время во всём мире наметилась тенденция к ухудшению здоровья детского населения. Экологические проблемы, разнообразные отрицательные бытовые факторы, химические добавки в продуктах питания, некачественная вода, накапливающиеся раздражения в обществе, связанные с неудовлетворительным экономическим положением, низкая двигательная активность и физическая деятельность детей, недостаточное внимание семьи к укреплению физического и психического здоровья детей, равнодушное отношение родителей к физкультуре и спорту - факторы, агрессивно воздействующие на здоровье детей. </a:t>
            </a:r>
          </a:p>
        </p:txBody>
      </p:sp>
    </p:spTree>
    <p:extLst>
      <p:ext uri="{BB962C8B-B14F-4D97-AF65-F5344CB8AC3E}">
        <p14:creationId xmlns:p14="http://schemas.microsoft.com/office/powerpoint/2010/main" val="9448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Физкультурные минутки во время занятий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Пользователь\Desktop\проект\16406603120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412777"/>
            <a:ext cx="358439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ownloads\16406638827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121" y="3573016"/>
            <a:ext cx="3519036" cy="19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ownloads\164066393187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3" y="1454752"/>
            <a:ext cx="2304256" cy="409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Спортивные мероприятия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3467200" cy="2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043519"/>
            <a:ext cx="3503712" cy="161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067059" cy="275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0084" y="4005064"/>
            <a:ext cx="3041915" cy="228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07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Спортивные мероприятия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Пользователь\Desktop\проект\16406602964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099" y="1205443"/>
            <a:ext cx="1849813" cy="328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проект\16406602962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256020"/>
            <a:ext cx="3863075" cy="21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оект\164066029633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562" y="3612308"/>
            <a:ext cx="3898589" cy="219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проект\164066029642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974" y="4508500"/>
            <a:ext cx="3187394" cy="179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0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Спортивное мероприятие на улице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«Будь здоров»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1659" y="1700808"/>
            <a:ext cx="307234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5006758" cy="231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5039944" cy="232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611" y="4077072"/>
            <a:ext cx="3504389" cy="262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853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512168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Саммомассаж,пальчиковая</a:t>
            </a:r>
            <a:r>
              <a:rPr lang="ru-RU" sz="2800" b="1" dirty="0" smtClean="0">
                <a:solidFill>
                  <a:srgbClr val="C00000"/>
                </a:solidFill>
              </a:rPr>
              <a:t> и дыхательная гимнастика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74191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340768"/>
            <a:ext cx="16201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356992"/>
            <a:ext cx="1512168" cy="26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635896" y="3212976"/>
            <a:ext cx="3358680" cy="335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67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5121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Гимнастика пробуждения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Пользователь\Desktop\проект\16406603119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412777"/>
            <a:ext cx="194421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Пользователь\Desktop\проект\16406603119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431" y="1412777"/>
            <a:ext cx="194421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льзователь\Desktop\проект\164066031198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427969"/>
            <a:ext cx="1935671" cy="34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1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76" y="-26268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5121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Методика массажа Су-</a:t>
            </a:r>
            <a:r>
              <a:rPr lang="ru-RU" sz="2800" b="1" dirty="0" err="1" smtClean="0">
                <a:solidFill>
                  <a:srgbClr val="C00000"/>
                </a:solidFill>
              </a:rPr>
              <a:t>джок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Пользователь\Desktop\проект\16406602758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131" y="1510076"/>
            <a:ext cx="1865671" cy="33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проект\164066027596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510077"/>
            <a:ext cx="1865671" cy="33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проект\16406617078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115" y="4993502"/>
            <a:ext cx="3135704" cy="17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проект\164066170778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115" y="4993502"/>
            <a:ext cx="3135704" cy="17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проект\16406617078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952" y="4993502"/>
            <a:ext cx="3135704" cy="17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6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Двигательная активность на прогулке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646046"/>
            <a:ext cx="2408966" cy="321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509120"/>
            <a:ext cx="4431080" cy="204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1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393643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689648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935082" cy="29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2055776" cy="365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403" y="0"/>
            <a:ext cx="2908597" cy="388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2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8451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Двигательная активность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с родителями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Пользователь\Downloads\16406645082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912" y="1556792"/>
            <a:ext cx="3887077" cy="291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ownloads\164066455838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069" y="1556792"/>
            <a:ext cx="2820988" cy="37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Пользователь\Downloads\16406646281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293096"/>
            <a:ext cx="3203848" cy="237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764704"/>
            <a:ext cx="8363272" cy="430649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                               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/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                                Продолжительность </a:t>
            </a:r>
            <a:r>
              <a:rPr lang="ru-RU" sz="2400" b="1" dirty="0">
                <a:solidFill>
                  <a:srgbClr val="C00000"/>
                </a:solidFill>
              </a:rPr>
              <a:t>проекта:</a:t>
            </a:r>
            <a:r>
              <a:rPr lang="ru-RU" sz="2400" b="1" dirty="0"/>
              <a:t> 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                              </a:t>
            </a:r>
            <a:r>
              <a:rPr lang="ru-RU" sz="2400" dirty="0" smtClean="0"/>
              <a:t>начало сентябрь 2020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действующий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Вид </a:t>
            </a:r>
            <a:r>
              <a:rPr lang="ru-RU" sz="2400" b="1" dirty="0">
                <a:solidFill>
                  <a:srgbClr val="C00000"/>
                </a:solidFill>
              </a:rPr>
              <a:t>проекта:</a:t>
            </a:r>
            <a:r>
              <a:rPr lang="ru-RU" sz="2400" dirty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        межгрупповой</a:t>
            </a:r>
            <a:r>
              <a:rPr lang="ru-RU" sz="2400" dirty="0"/>
              <a:t>, комплексный, долгосрочный.</a:t>
            </a:r>
            <a:br>
              <a:rPr lang="ru-RU" sz="2400" dirty="0"/>
            </a:br>
            <a:r>
              <a:rPr lang="ru-RU" sz="2400" dirty="0" smtClean="0"/>
              <a:t>                   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Участники </a:t>
            </a:r>
            <a:r>
              <a:rPr lang="ru-RU" sz="2400" b="1" dirty="0">
                <a:solidFill>
                  <a:srgbClr val="C00000"/>
                </a:solidFill>
              </a:rPr>
              <a:t>проекта:</a:t>
            </a:r>
            <a:r>
              <a:rPr lang="ru-RU" sz="2400" dirty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               педагоги</a:t>
            </a:r>
            <a:r>
              <a:rPr lang="ru-RU" sz="2400" dirty="0"/>
              <a:t>, воспитанники и их родители.</a:t>
            </a:r>
            <a:br>
              <a:rPr lang="ru-RU" sz="2400" dirty="0"/>
            </a:br>
            <a:r>
              <a:rPr lang="ru-RU" sz="2400" dirty="0" smtClean="0"/>
              <a:t>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Возраст </a:t>
            </a:r>
            <a:r>
              <a:rPr lang="ru-RU" sz="2400" b="1" dirty="0">
                <a:solidFill>
                  <a:srgbClr val="C00000"/>
                </a:solidFill>
              </a:rPr>
              <a:t>детей:</a:t>
            </a:r>
            <a:r>
              <a:rPr lang="ru-RU" sz="2400" dirty="0">
                <a:solidFill>
                  <a:srgbClr val="C00000"/>
                </a:solidFill>
              </a:rPr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                 </a:t>
            </a:r>
            <a:r>
              <a:rPr lang="ru-RU" sz="2400" dirty="0" smtClean="0"/>
              <a:t>дошкольники младшего и старшего </a:t>
            </a:r>
            <a:r>
              <a:rPr lang="ru-RU" sz="2400" dirty="0"/>
              <a:t>возраста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</a:rPr>
              <a:t>Проблема: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                          </a:t>
            </a:r>
            <a:r>
              <a:rPr lang="ru-RU" sz="2400" dirty="0" smtClean="0"/>
              <a:t>как сохранить и укрепить здоровье детей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6" name="Picture 2" descr="https://i.ya-webdesign.com/images/stock-drawing-childrens-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375" y="4797152"/>
            <a:ext cx="7629625" cy="228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Дни безопасности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детский сад\Desktop\IMG_20201016_1024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2857596" cy="3810128"/>
          </a:xfrm>
          <a:prstGeom prst="rect">
            <a:avLst/>
          </a:prstGeom>
          <a:noFill/>
        </p:spPr>
      </p:pic>
      <p:pic>
        <p:nvPicPr>
          <p:cNvPr id="1027" name="Picture 3" descr="C:\Users\детский сад\Desktop\P10406-11384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2976330" cy="2232248"/>
          </a:xfrm>
          <a:prstGeom prst="rect">
            <a:avLst/>
          </a:prstGeom>
          <a:noFill/>
        </p:spPr>
      </p:pic>
      <p:pic>
        <p:nvPicPr>
          <p:cNvPr id="1029" name="Picture 5" descr="C:\Users\детский сад\Desktop\P01009-16554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462530" cy="2596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2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Дни безопасности с родителями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детский сад\Desktop\фото родитель ский патруль 14.10.2020\IMG_20201014_1751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2452882" cy="327050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3476328" cy="347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667000"/>
            <a:ext cx="3191000" cy="3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2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Велозабег</a:t>
            </a:r>
            <a:r>
              <a:rPr lang="ru-RU" sz="2800" b="1" dirty="0" smtClean="0">
                <a:solidFill>
                  <a:srgbClr val="C00000"/>
                </a:solidFill>
              </a:rPr>
              <a:t> «Крутим педали!»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924" y="1124744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3861048"/>
            <a:ext cx="3455029" cy="259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437112"/>
            <a:ext cx="3694717" cy="21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49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«Чтоб здоровым, сильным быть,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надо овощи любить!»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858191" cy="382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2095242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2458841" cy="328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261447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8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«Чтоб здоровым, сильным быть,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надо фрукты, овощи любить!»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Пользователь\Desktop\проект\1640660312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2542021" cy="451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485776"/>
            <a:ext cx="4439139" cy="249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5" y="4150032"/>
            <a:ext cx="4291724" cy="241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0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16748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88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«Чтобы зубик не </a:t>
            </a:r>
            <a:r>
              <a:rPr lang="ru-RU" sz="2800" b="1" dirty="0" err="1" smtClean="0">
                <a:solidFill>
                  <a:srgbClr val="C00000"/>
                </a:solidFill>
              </a:rPr>
              <a:t>болел,покажи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ка что ты ел»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Пользователь\Desktop\проект\16406601794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851" y="1359024"/>
            <a:ext cx="3526603" cy="16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проект\1640660179446 (1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851" y="3068960"/>
            <a:ext cx="3673026" cy="169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проект\164066017939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5843" y="4768890"/>
            <a:ext cx="3744416" cy="172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ользователь\Desktop\проект\164066017936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359024"/>
            <a:ext cx="2448272" cy="53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6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Взаимодействие с семьей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3050578" cy="419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900igr.net/up/datai/257315/0006-008-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365104"/>
            <a:ext cx="4392488" cy="223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64088" y="2276872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Информационные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  стенды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Экскурсия в медицинский кабинет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572" y="4581128"/>
            <a:ext cx="3899756" cy="219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115418"/>
            <a:ext cx="2019298" cy="358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Пользователь\Desktop\проект\164066027585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175420"/>
            <a:ext cx="1951796" cy="34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3168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Сюжетно ролевая игра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1712865" cy="37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692696"/>
            <a:ext cx="1728192" cy="37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2555268" cy="340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44208" y="3573016"/>
            <a:ext cx="2447256" cy="326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2160240" cy="344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90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40928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Сюжетно ролевая игра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Пользователь\Desktop\проект\16406602759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1613643" cy="28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оект\16406602759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289143"/>
            <a:ext cx="1640218" cy="291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проект\164066029635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437112"/>
            <a:ext cx="3223004" cy="181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проект\164066029628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116137"/>
            <a:ext cx="3237268" cy="18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esktop\проект\1640660296178 (1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3223724" cy="181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Пользователь\Desktop\проект\164066029647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764" y="4959548"/>
            <a:ext cx="3118992" cy="175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202630"/>
            <a:ext cx="8028384" cy="59626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Цель: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i="1" dirty="0" smtClean="0">
                <a:solidFill>
                  <a:srgbClr val="002060"/>
                </a:solidFill>
              </a:rPr>
              <a:t>создание </a:t>
            </a:r>
            <a:r>
              <a:rPr lang="ru-RU" sz="2800" i="1" dirty="0">
                <a:solidFill>
                  <a:srgbClr val="002060"/>
                </a:solidFill>
              </a:rPr>
              <a:t>необходимых условий воспитания и развития ребёнка, направленных на сохранение и укрепление физического и нравственного здоровья детей. Формирование у всех участников проекта мотивации к занятиям физической культурой и спортом, а также потребности в новых знаниях о способах сохранения и укрепления здоровья.</a:t>
            </a:r>
          </a:p>
        </p:txBody>
      </p:sp>
    </p:spTree>
    <p:extLst>
      <p:ext uri="{BB962C8B-B14F-4D97-AF65-F5344CB8AC3E}">
        <p14:creationId xmlns:p14="http://schemas.microsoft.com/office/powerpoint/2010/main" val="6334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3168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Утренние музыкальные зарядки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3935082" cy="29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4606" y="1484784"/>
            <a:ext cx="3689394" cy="491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293096"/>
            <a:ext cx="3215003" cy="241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90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388843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«Я не боюсь ещё раз повторить: забота о здоровье – это важнейший труд воспитателя. От жизнерадостности, бодрости детей зависит их духовная жизнь, мировоззрение, умственное развитие,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прочность знаний, вера в свои силы.»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                                                        </a:t>
            </a:r>
            <a:r>
              <a:rPr lang="ru-RU" sz="3100" b="1" dirty="0" smtClean="0">
                <a:solidFill>
                  <a:srgbClr val="C00000"/>
                </a:solidFill>
              </a:rPr>
              <a:t>В.А.Сухомлинский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                                                </a:t>
            </a:r>
            <a:r>
              <a:rPr lang="ru-RU" sz="3100" b="1" dirty="0" err="1" smtClean="0">
                <a:solidFill>
                  <a:srgbClr val="C00000"/>
                </a:solidFill>
              </a:rPr>
              <a:t>педагог-наватор,писатель</a:t>
            </a:r>
            <a:endParaRPr lang="ru-RU" sz="31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детский сад\Desktop\IMG_20210506_1433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2654960" cy="3310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67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solidFill>
                  <a:srgbClr val="C00000"/>
                </a:solidFill>
              </a:rPr>
              <a:t>Задачи:</a:t>
            </a:r>
            <a:br>
              <a:rPr lang="ru-RU" sz="2200" b="1" i="1" dirty="0">
                <a:solidFill>
                  <a:srgbClr val="C00000"/>
                </a:solidFill>
              </a:rPr>
            </a:br>
            <a:r>
              <a:rPr lang="ru-RU" sz="2200" b="1" i="1" dirty="0">
                <a:solidFill>
                  <a:srgbClr val="C00000"/>
                </a:solidFill>
              </a:rPr>
              <a:t>для детей</a:t>
            </a:r>
            <a:r>
              <a:rPr lang="ru-RU" sz="2200" b="1" i="1" dirty="0" smtClean="0">
                <a:solidFill>
                  <a:srgbClr val="C00000"/>
                </a:solidFill>
              </a:rPr>
              <a:t>:</a:t>
            </a:r>
            <a:br>
              <a:rPr lang="ru-RU" sz="2200" b="1" i="1" dirty="0" smtClean="0">
                <a:solidFill>
                  <a:srgbClr val="C00000"/>
                </a:solidFill>
              </a:rPr>
            </a:br>
            <a:r>
              <a:rPr lang="ru-RU" sz="2200" b="1" i="1" dirty="0" smtClean="0">
                <a:solidFill>
                  <a:srgbClr val="C00000"/>
                </a:solidFill>
              </a:rPr>
              <a:t>-</a:t>
            </a:r>
            <a:r>
              <a:rPr lang="ru-RU" sz="2200" b="1" i="1" dirty="0" smtClean="0">
                <a:solidFill>
                  <a:srgbClr val="002060"/>
                </a:solidFill>
              </a:rPr>
              <a:t>повысить посещаемость детей, сократив количество пропусков по болезни;</a:t>
            </a:r>
            <a:r>
              <a:rPr lang="ru-RU" sz="2200" b="1" i="1" dirty="0">
                <a:solidFill>
                  <a:srgbClr val="C00000"/>
                </a:solidFill>
              </a:rPr>
              <a:t/>
            </a:r>
            <a:br>
              <a:rPr lang="ru-RU" sz="2200" b="1" i="1" dirty="0">
                <a:solidFill>
                  <a:srgbClr val="C0000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- сформировать осознанное отношение к необходимости беречь и укреплять своё здоровье;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- повысить интерес к занятиям физической культурой и спортом;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- расширить двигательные возможности ребёнка за счёт освоения новых движений и упражнений </a:t>
            </a:r>
            <a:r>
              <a:rPr lang="ru-RU" sz="2200" b="1" i="1" dirty="0" err="1">
                <a:solidFill>
                  <a:srgbClr val="002060"/>
                </a:solidFill>
              </a:rPr>
              <a:t>здоровьесберегающих</a:t>
            </a:r>
            <a:r>
              <a:rPr lang="ru-RU" sz="2200" b="1" i="1" dirty="0">
                <a:solidFill>
                  <a:srgbClr val="002060"/>
                </a:solidFill>
              </a:rPr>
              <a:t> технологий;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- воспитывать социально значимые личностные качества: целеустремлённость, организованность, инициативность, трудолюбие;</a:t>
            </a:r>
            <a:br>
              <a:rPr lang="ru-RU" sz="2200" b="1" i="1" dirty="0">
                <a:solidFill>
                  <a:srgbClr val="002060"/>
                </a:solidFill>
              </a:rPr>
            </a:br>
            <a:r>
              <a:rPr lang="ru-RU" sz="2200" b="1" i="1" dirty="0">
                <a:solidFill>
                  <a:srgbClr val="002060"/>
                </a:solidFill>
              </a:rPr>
              <a:t>- повышать эмоциональное благополучие ребёнка за счёт проведения разнообразных, интересных и увлекательных  мероприятий физкультурной направленности</a:t>
            </a:r>
            <a:r>
              <a:rPr lang="ru-RU" sz="2200" b="1" i="1" dirty="0" smtClean="0">
                <a:solidFill>
                  <a:srgbClr val="002060"/>
                </a:solidFill>
              </a:rPr>
              <a:t>.</a:t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002060"/>
                </a:solidFill>
              </a:rPr>
              <a:t>-активизировать детей художественно-творческой деятельностью.</a:t>
            </a:r>
            <a:r>
              <a:rPr lang="ru-RU" sz="2000" b="1" i="1" dirty="0">
                <a:solidFill>
                  <a:srgbClr val="002060"/>
                </a:solidFill>
              </a:rPr>
              <a:t/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0853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Задачи для </a:t>
            </a:r>
            <a:r>
              <a:rPr lang="ru-RU" sz="2400" b="1" i="1" dirty="0">
                <a:solidFill>
                  <a:srgbClr val="C00000"/>
                </a:solidFill>
              </a:rPr>
              <a:t>педагогов: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chemeClr val="tx2"/>
                </a:solidFill>
              </a:rPr>
              <a:t>-</a:t>
            </a:r>
            <a:r>
              <a:rPr lang="ru-RU" sz="2400" b="1" i="1" dirty="0" smtClean="0">
                <a:solidFill>
                  <a:schemeClr val="tx2"/>
                </a:solidFill>
              </a:rPr>
              <a:t> </a:t>
            </a:r>
            <a:r>
              <a:rPr lang="ru-RU" sz="2400" b="1" i="1" dirty="0">
                <a:solidFill>
                  <a:schemeClr val="tx2"/>
                </a:solidFill>
              </a:rPr>
              <a:t>овладение </a:t>
            </a:r>
            <a:r>
              <a:rPr lang="ru-RU" sz="2400" b="1" i="1" dirty="0" err="1">
                <a:solidFill>
                  <a:schemeClr val="tx2"/>
                </a:solidFill>
              </a:rPr>
              <a:t>здоровьесберегающими</a:t>
            </a:r>
            <a:r>
              <a:rPr lang="ru-RU" sz="2400" b="1" i="1" dirty="0">
                <a:solidFill>
                  <a:schemeClr val="tx2"/>
                </a:solidFill>
              </a:rPr>
              <a:t> технологиями;</a:t>
            </a:r>
            <a:br>
              <a:rPr lang="ru-RU" sz="2400" b="1" i="1" dirty="0">
                <a:solidFill>
                  <a:schemeClr val="tx2"/>
                </a:solidFill>
              </a:rPr>
            </a:br>
            <a:r>
              <a:rPr lang="ru-RU" sz="2400" b="1" i="1" dirty="0">
                <a:solidFill>
                  <a:schemeClr val="tx2"/>
                </a:solidFill>
              </a:rPr>
              <a:t>- реализация полученной подготовки на практике, в тесном взаимодействии друг с другом, с воспитанниками и их родителями;</a:t>
            </a:r>
            <a:br>
              <a:rPr lang="ru-RU" sz="2400" b="1" i="1" dirty="0">
                <a:solidFill>
                  <a:schemeClr val="tx2"/>
                </a:solidFill>
              </a:rPr>
            </a:br>
            <a:r>
              <a:rPr lang="ru-RU" sz="2400" b="1" i="1" dirty="0">
                <a:solidFill>
                  <a:schemeClr val="tx2"/>
                </a:solidFill>
              </a:rPr>
              <a:t>  </a:t>
            </a:r>
            <a:r>
              <a:rPr lang="ru-RU" sz="2400" b="1" i="1" dirty="0" smtClean="0">
                <a:solidFill>
                  <a:schemeClr val="tx2"/>
                </a:solidFill>
              </a:rPr>
              <a:t>-охрана </a:t>
            </a:r>
            <a:r>
              <a:rPr lang="ru-RU" sz="2400" b="1" i="1" dirty="0">
                <a:solidFill>
                  <a:schemeClr val="tx2"/>
                </a:solidFill>
              </a:rPr>
              <a:t>жизни и укрепление здоровья </a:t>
            </a:r>
            <a:r>
              <a:rPr lang="ru-RU" sz="2400" b="1" i="1" dirty="0" smtClean="0">
                <a:solidFill>
                  <a:schemeClr val="tx2"/>
                </a:solidFill>
              </a:rPr>
              <a:t>детей;</a:t>
            </a:r>
            <a:br>
              <a:rPr lang="ru-RU" sz="2400" b="1" i="1" dirty="0" smtClean="0">
                <a:solidFill>
                  <a:schemeClr val="tx2"/>
                </a:solidFill>
              </a:rPr>
            </a:br>
            <a:r>
              <a:rPr lang="ru-RU" sz="2400" b="1" i="1" dirty="0" smtClean="0">
                <a:solidFill>
                  <a:schemeClr val="tx2"/>
                </a:solidFill>
              </a:rPr>
              <a:t>- охрана и укрепление собственного </a:t>
            </a:r>
            <a:r>
              <a:rPr lang="ru-RU" sz="2400" b="1" i="1" dirty="0" err="1" smtClean="0">
                <a:solidFill>
                  <a:schemeClr val="tx2"/>
                </a:solidFill>
              </a:rPr>
              <a:t>здооровья</a:t>
            </a:r>
            <a:r>
              <a:rPr lang="ru-RU" sz="2400" b="1" i="1" dirty="0" smtClean="0">
                <a:solidFill>
                  <a:schemeClr val="tx2"/>
                </a:solidFill>
              </a:rPr>
              <a:t>.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https://smile23konst.files.wordpress.com/2018/11/154019413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212976"/>
            <a:ext cx="3928544" cy="374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Задачи для </a:t>
            </a:r>
            <a:r>
              <a:rPr lang="ru-RU" sz="2800" b="1" i="1" dirty="0">
                <a:solidFill>
                  <a:srgbClr val="C00000"/>
                </a:solidFill>
              </a:rPr>
              <a:t>родителей:</a:t>
            </a: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приобщить родителей к жизнедеятельности ДОУ через поиск и внедрение наиболее эффективных форм сотрудничества;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укрепить детско-родительские взаимоотношения путём проведения совместных мероприятий;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уделять особое внимание пропаганде здорового образа жизни личным </a:t>
            </a:r>
            <a:r>
              <a:rPr lang="ru-RU" sz="2800" b="1" i="1" dirty="0" smtClean="0">
                <a:solidFill>
                  <a:srgbClr val="002060"/>
                </a:solidFill>
              </a:rPr>
              <a:t>примером.</a:t>
            </a:r>
            <a:r>
              <a:rPr lang="ru-RU" sz="2000" b="1" i="1" dirty="0">
                <a:solidFill>
                  <a:srgbClr val="002060"/>
                </a:solidFill>
              </a:rPr>
              <a:t/>
            </a:r>
            <a:br>
              <a:rPr lang="ru-RU" sz="2000" b="1" i="1" dirty="0">
                <a:solidFill>
                  <a:srgbClr val="002060"/>
                </a:solidFill>
              </a:rPr>
            </a:b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545861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Принципы реализации проекта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1. Доступность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учет возрастных особенностей детей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 err="1">
                <a:solidFill>
                  <a:srgbClr val="002060"/>
                </a:solidFill>
              </a:rPr>
              <a:t>адаптированность</a:t>
            </a:r>
            <a:r>
              <a:rPr lang="ru-RU" sz="2400" b="1" i="1" dirty="0">
                <a:solidFill>
                  <a:srgbClr val="002060"/>
                </a:solidFill>
              </a:rPr>
              <a:t> материала к возрасту;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C00000"/>
                </a:solidFill>
              </a:rPr>
              <a:t>2. </a:t>
            </a:r>
            <a:r>
              <a:rPr lang="ru-RU" sz="2400" b="1" dirty="0">
                <a:solidFill>
                  <a:srgbClr val="C00000"/>
                </a:solidFill>
              </a:rPr>
              <a:t>Систематичность и последовательность</a:t>
            </a:r>
            <a:r>
              <a:rPr lang="ru-RU" sz="2400" dirty="0">
                <a:solidFill>
                  <a:srgbClr val="C00000"/>
                </a:solidFill>
              </a:rPr>
              <a:t/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постепенная подача материала от простого к сложному;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частое повторение усвоенных правил и норм;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3. Дифференциация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 </a:t>
            </a:r>
            <a:r>
              <a:rPr lang="ru-RU" sz="2400" b="1" i="1" dirty="0">
                <a:solidFill>
                  <a:srgbClr val="002060"/>
                </a:solidFill>
              </a:rPr>
              <a:t>создание благоприятной среды для усвоения норм и правил здорового образа жизни каждым ребенком.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C00000"/>
                </a:solidFill>
              </a:rPr>
              <a:t>4.</a:t>
            </a:r>
            <a:r>
              <a:rPr lang="ru-RU" sz="2400" b="1" dirty="0">
                <a:solidFill>
                  <a:srgbClr val="C00000"/>
                </a:solidFill>
              </a:rPr>
              <a:t>Динамичность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i="1" dirty="0">
                <a:solidFill>
                  <a:srgbClr val="002060"/>
                </a:solidFill>
              </a:rPr>
              <a:t>- интеграция образовательных областей</a:t>
            </a:r>
          </a:p>
        </p:txBody>
      </p:sp>
    </p:spTree>
    <p:extLst>
      <p:ext uri="{BB962C8B-B14F-4D97-AF65-F5344CB8AC3E}">
        <p14:creationId xmlns:p14="http://schemas.microsoft.com/office/powerpoint/2010/main" val="27946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45757/0005-009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268760"/>
            <a:ext cx="7668344" cy="409046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Условия реализации проекта</a:t>
            </a:r>
            <a:r>
              <a:rPr lang="ru-RU" sz="2400" dirty="0" smtClean="0"/>
              <a:t>: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i="1" dirty="0" smtClean="0">
                <a:solidFill>
                  <a:srgbClr val="002060"/>
                </a:solidFill>
              </a:rPr>
              <a:t> Реализация </a:t>
            </a:r>
            <a:r>
              <a:rPr lang="ru-RU" sz="2400" b="1" i="1" dirty="0" err="1">
                <a:solidFill>
                  <a:srgbClr val="002060"/>
                </a:solidFill>
              </a:rPr>
              <a:t>здоровьесберегающих</a:t>
            </a:r>
            <a:r>
              <a:rPr lang="ru-RU" sz="2400" b="1" i="1" dirty="0">
                <a:solidFill>
                  <a:srgbClr val="002060"/>
                </a:solidFill>
              </a:rPr>
              <a:t> технологий по всем </a:t>
            </a:r>
            <a:r>
              <a:rPr lang="ru-RU" sz="2400" b="1" i="1" dirty="0" smtClean="0">
                <a:solidFill>
                  <a:srgbClr val="002060"/>
                </a:solidFill>
              </a:rPr>
              <a:t>разделам образовательной </a:t>
            </a:r>
            <a:r>
              <a:rPr lang="ru-RU" sz="2400" b="1" i="1" dirty="0">
                <a:solidFill>
                  <a:srgbClr val="002060"/>
                </a:solidFill>
              </a:rPr>
              <a:t>программы; 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Соблюдение рационального режима дня, обеспечивающего смену разнообразной деятельности и отдыха;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 Использование современных прогрессивных методов и приемов обучения; 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Индивидуальный подход к ребенку сообразно его уровню развития, биологическому и психологическому возрасту; Реализация различных форм систематической работы с родителями; 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Создание развивающей среды. </a:t>
            </a:r>
          </a:p>
        </p:txBody>
      </p:sp>
    </p:spTree>
    <p:extLst>
      <p:ext uri="{BB962C8B-B14F-4D97-AF65-F5344CB8AC3E}">
        <p14:creationId xmlns:p14="http://schemas.microsoft.com/office/powerpoint/2010/main" val="11367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4082</TotalTime>
  <Words>338</Words>
  <Application>Microsoft Office PowerPoint</Application>
  <PresentationFormat>Экран (4:3)</PresentationFormat>
  <Paragraphs>55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Муниципальное бюджетное дошкольное образовательное учреждение  Детский сад «Журавушка» с.Нарва</vt:lpstr>
      <vt:lpstr>                  Актуальность:</vt:lpstr>
      <vt:lpstr>                                                                  Продолжительность проекта:                                          начало сентябрь 2020                                                действующий                                            Вид проекта:                    межгрупповой, комплексный, долгосрочный.                                       Участники проекта:                           педагоги, воспитанники и их родители.                                               Возраст детей:                    дошкольники младшего и старшего возраста.                                                   Проблема:                            как сохранить и укрепить здоровье детей     </vt:lpstr>
      <vt:lpstr>Цель: создание необходимых условий воспитания и развития ребёнка, направленных на сохранение и укрепление физического и нравственного здоровья детей. Формирование у всех участников проекта мотивации к занятиям физической культурой и спортом, а также потребности в новых знаниях о способах сохранения и укрепления здоровья.</vt:lpstr>
      <vt:lpstr>Задачи: для детей: -повысить посещаемость детей, сократив количество пропусков по болезни; - сформировать осознанное отношение к необходимости беречь и укреплять своё здоровье; - повысить интерес к занятиям физической культурой и спортом; - расширить двигательные возможности ребёнка за счёт освоения новых движений и упражнений здоровьесберегающих технологий; - воспитывать социально значимые личностные качества: целеустремлённость, организованность, инициативность, трудолюбие; - повышать эмоциональное благополучие ребёнка за счёт проведения разнообразных, интересных и увлекательных  мероприятий физкультурной направленности. -активизировать детей художественно-творческой деятельностью.  </vt:lpstr>
      <vt:lpstr>Задачи для педагогов: - овладение здоровьесберегающими технологиями; - реализация полученной подготовки на практике, в тесном взаимодействии друг с другом, с воспитанниками и их родителями;   -охрана жизни и укрепление здоровья детей; - охрана и укрепление собственного здооровья.</vt:lpstr>
      <vt:lpstr>Задачи для родителей:  - приобщить родителей к жизнедеятельности ДОУ через поиск и внедрение наиболее эффективных форм сотрудничества; - укрепить детско-родительские взаимоотношения путём проведения совместных мероприятий; - уделять особое внимание пропаганде здорового образа жизни личным примером. </vt:lpstr>
      <vt:lpstr>Принципы реализации проекта 1. Доступность учет возрастных особенностей детей адаптированность материала к возрасту; 2. Систематичность и последовательность постепенная подача материала от простого к сложному; частое повторение усвоенных правил и норм; 3. Дифференциация  создание благоприятной среды для усвоения норм и правил здорового образа жизни каждым ребенком. 4.Динамичность - интеграция образовательных областей</vt:lpstr>
      <vt:lpstr>Условия реализации проекта:   Реализация здоровьесберегающих технологий по всем разделам образовательной программы;  Соблюдение рационального режима дня, обеспечивающего смену разнообразной деятельности и отдыха;  Использование современных прогрессивных методов и приемов обучения;  Индивидуальный подход к ребенку сообразно его уровню развития, биологическому и психологическому возрасту; Реализация различных форм систематической работы с родителями;  Создание развивающей среды. </vt:lpstr>
      <vt:lpstr>Ожидаемые результаты по проекту: 1. У детей проявится интерес к занятиям физкультурой и спортом. 2. Возникнет желание трудиться на благо общего дела 3. У детей закрепятся знания о правильном питании и личной гигиене. 4. У родителей появится желание сотрудничать с педагогами детского сада в целях гармоничного развития и воспитания ребёнка. Возникнет желание больше времени уделять совместным с детьми мероприятиям, направленным на сохранение и укрепление здоровья семьи. 5. Укрепятся детско-родительские отношения через совместное творчество и физкультурные мероприятия. 6.Снизится количество пропусков по болезни.</vt:lpstr>
      <vt:lpstr>Воспитанники нашего детского сада совместно с родителями во время пандемии шили маски, а после раздавали их в магазине тем у кого небыло. Потрачено 10метров ткани.</vt:lpstr>
      <vt:lpstr>Создание предметно-развивающей среды</vt:lpstr>
      <vt:lpstr>Изготовление нетрадиционного физкультурного оборудования</vt:lpstr>
      <vt:lpstr>Знает вся моя семья Должен быть режим у дня.</vt:lpstr>
      <vt:lpstr>Изготовление кулонов здоровья  «Лук от семи недуг»</vt:lpstr>
      <vt:lpstr>Рисование  по произведению «Мойдодыр»</vt:lpstr>
      <vt:lpstr>Просмотр мультфильма и лепка на тему: «Такие разные микробы»</vt:lpstr>
      <vt:lpstr>Занятия по физической культуре</vt:lpstr>
      <vt:lpstr>Связь с другими видами деятельности</vt:lpstr>
      <vt:lpstr>Физкультурные минутки во время занятий</vt:lpstr>
      <vt:lpstr>Спортивные мероприятия </vt:lpstr>
      <vt:lpstr>Спортивные мероприятия </vt:lpstr>
      <vt:lpstr>Спортивное мероприятие на улице «Будь здоров»</vt:lpstr>
      <vt:lpstr>Саммомассаж,пальчиковая и дыхательная гимнастика</vt:lpstr>
      <vt:lpstr>Гимнастика пробуждения</vt:lpstr>
      <vt:lpstr>Методика массажа Су-джок</vt:lpstr>
      <vt:lpstr>Двигательная активность на прогулке</vt:lpstr>
      <vt:lpstr>Презентация PowerPoint</vt:lpstr>
      <vt:lpstr>Двигательная активность  с родителями</vt:lpstr>
      <vt:lpstr>Дни безопасности</vt:lpstr>
      <vt:lpstr>Дни безопасности с родителями</vt:lpstr>
      <vt:lpstr>Велозабег «Крутим педали!»</vt:lpstr>
      <vt:lpstr>«Чтоб здоровым, сильным быть, надо овощи любить!»</vt:lpstr>
      <vt:lpstr>«Чтоб здоровым, сильным быть, надо фрукты, овощи любить!»</vt:lpstr>
      <vt:lpstr>«Чтобы зубик не болел,покажи ка что ты ел»</vt:lpstr>
      <vt:lpstr>Взаимодействие с семьей</vt:lpstr>
      <vt:lpstr>Экскурсия в медицинский кабинет</vt:lpstr>
      <vt:lpstr>Сюжетно ролевая игра</vt:lpstr>
      <vt:lpstr>Сюжетно ролевая игра</vt:lpstr>
      <vt:lpstr>Утренние музыкальные зарядки</vt:lpstr>
      <vt:lpstr>«Я не боюсь ещё раз повторить: забота о здоровье –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силы.»                                                          В.А.Сухомлинский                                                 педагог-наватор,писатель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комбинированного вида № 105»</dc:title>
  <dc:creator>admin</dc:creator>
  <cp:lastModifiedBy>Пользователь</cp:lastModifiedBy>
  <cp:revision>100</cp:revision>
  <dcterms:created xsi:type="dcterms:W3CDTF">2019-07-02T18:29:31Z</dcterms:created>
  <dcterms:modified xsi:type="dcterms:W3CDTF">2021-12-28T07:07:30Z</dcterms:modified>
</cp:coreProperties>
</file>